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image28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7" name="Body Level One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lose-up of wild plants growing between rocks"/>
          <p:cNvSpPr/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Large rock formation under dark clouds with a dirt road in the foreground"/>
          <p:cNvSpPr/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Close-up of a wild plant growing between lava rocks"/>
          <p:cNvSpPr/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waterfall surrounded by a green rocky landscape"/>
          <p:cNvSpPr/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reen, hilly landscape"/>
          <p:cNvSpPr/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Moss-covered rocks"/>
          <p:cNvSpPr/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Large rock formation under dark clouds with a dirt road in the foreground"/>
          <p:cNvSpPr/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4.jpeg"/><Relationship Id="rId3" Type="http://schemas.openxmlformats.org/officeDocument/2006/relationships/image" Target="../media/image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5.jpeg"/><Relationship Id="rId3" Type="http://schemas.openxmlformats.org/officeDocument/2006/relationships/image" Target="../media/image16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7.jpeg"/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5" Type="http://schemas.openxmlformats.org/officeDocument/2006/relationships/image" Target="../media/image20.jpe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21.jpeg"/><Relationship Id="rId12" Type="http://schemas.openxmlformats.org/officeDocument/2006/relationships/image" Target="../media/image1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2.jpeg"/><Relationship Id="rId3" Type="http://schemas.openxmlformats.org/officeDocument/2006/relationships/image" Target="../media/image12.png"/><Relationship Id="rId4" Type="http://schemas.openxmlformats.org/officeDocument/2006/relationships/image" Target="../media/image23.jpe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4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5.jpe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6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7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8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5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Relationship Id="rId4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jpeg"/><Relationship Id="rId3" Type="http://schemas.openxmlformats.org/officeDocument/2006/relationships/image" Target="../media/image8.jpeg"/><Relationship Id="rId4" Type="http://schemas.openxmlformats.org/officeDocument/2006/relationships/image" Target="../media/image10.jpeg"/><Relationship Id="rId5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11015463.jpg" descr="1101546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4243" y="-802152"/>
            <a:ext cx="24512487" cy="15320304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Rectangle"/>
          <p:cNvSpPr/>
          <p:nvPr/>
        </p:nvSpPr>
        <p:spPr>
          <a:xfrm>
            <a:off x="-22250" y="-305445"/>
            <a:ext cx="24428500" cy="14326890"/>
          </a:xfrm>
          <a:prstGeom prst="rect">
            <a:avLst/>
          </a:prstGeom>
          <a:solidFill>
            <a:srgbClr val="000000">
              <a:alpha val="5493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3" name="Group E"/>
          <p:cNvSpPr txBox="1"/>
          <p:nvPr/>
        </p:nvSpPr>
        <p:spPr>
          <a:xfrm>
            <a:off x="19113127" y="11456103"/>
            <a:ext cx="3225008" cy="1156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Group E</a:t>
            </a:r>
          </a:p>
        </p:txBody>
      </p:sp>
      <p:sp>
        <p:nvSpPr>
          <p:cNvPr id="154" name="Line"/>
          <p:cNvSpPr/>
          <p:nvPr/>
        </p:nvSpPr>
        <p:spPr>
          <a:xfrm>
            <a:off x="-292571" y="12034549"/>
            <a:ext cx="19057581" cy="1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5" name="Line"/>
          <p:cNvSpPr/>
          <p:nvPr/>
        </p:nvSpPr>
        <p:spPr>
          <a:xfrm>
            <a:off x="22686255" y="12034495"/>
            <a:ext cx="1895052" cy="108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6" name="COMPANY"/>
          <p:cNvSpPr txBox="1"/>
          <p:nvPr/>
        </p:nvSpPr>
        <p:spPr>
          <a:xfrm>
            <a:off x="5699909" y="5372696"/>
            <a:ext cx="12888919" cy="4218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44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rPr sz="32400">
                <a:latin typeface="DIN Condensed Bold"/>
                <a:ea typeface="DIN Condensed Bold"/>
                <a:cs typeface="DIN Condensed Bold"/>
                <a:sym typeface="DIN Condensed Bold"/>
              </a:rPr>
              <a:t>COMPANY</a:t>
            </a:r>
            <a:r>
              <a:t> </a:t>
            </a:r>
          </a:p>
        </p:txBody>
      </p:sp>
      <p:sp>
        <p:nvSpPr>
          <p:cNvPr id="157" name="D  r  e  a  m"/>
          <p:cNvSpPr txBox="1"/>
          <p:nvPr/>
        </p:nvSpPr>
        <p:spPr>
          <a:xfrm>
            <a:off x="6385617" y="3361545"/>
            <a:ext cx="11612766" cy="198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2286" sz="127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>
              <a:defRPr spc="0" sz="14400"/>
            </a:pPr>
            <a:r>
              <a:rPr spc="2286" sz="12700"/>
              <a:t>D  r  e  a  m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Subtype="1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1" dur="1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2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4" grpId="3"/>
      <p:bldP build="whole" bldLvl="1" animBg="1" rev="0" advAuto="0" spid="155" grpId="5"/>
      <p:bldP build="whole" bldLvl="1" animBg="1" rev="0" advAuto="0" spid="153" grpId="4"/>
      <p:bldP build="whole" bldLvl="1" animBg="1" rev="0" advAuto="0" spid="156" grpId="2"/>
      <p:bldP build="whole" bldLvl="1" animBg="1" rev="0" advAuto="0" spid="157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Unknown.png" descr="Unknown.png"/>
          <p:cNvPicPr>
            <a:picLocks noChangeAspect="1"/>
          </p:cNvPicPr>
          <p:nvPr/>
        </p:nvPicPr>
        <p:blipFill>
          <a:blip r:embed="rId2">
            <a:alphaModFix amt="11037"/>
            <a:extLst/>
          </a:blip>
          <a:srcRect l="7972" t="7882" r="8029" b="7826"/>
          <a:stretch>
            <a:fillRect/>
          </a:stretch>
        </p:blipFill>
        <p:spPr>
          <a:xfrm>
            <a:off x="14087469" y="1274061"/>
            <a:ext cx="11136428" cy="11175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6" h="21233" fill="norm" stroke="1" extrusionOk="0">
                <a:moveTo>
                  <a:pt x="10924" y="1"/>
                </a:moveTo>
                <a:cubicBezTo>
                  <a:pt x="10032" y="-9"/>
                  <a:pt x="9133" y="85"/>
                  <a:pt x="8252" y="296"/>
                </a:cubicBezTo>
                <a:cubicBezTo>
                  <a:pt x="5550" y="940"/>
                  <a:pt x="3220" y="2557"/>
                  <a:pt x="1728" y="4817"/>
                </a:cubicBezTo>
                <a:cubicBezTo>
                  <a:pt x="587" y="6547"/>
                  <a:pt x="13" y="8553"/>
                  <a:pt x="1" y="10562"/>
                </a:cubicBezTo>
                <a:cubicBezTo>
                  <a:pt x="-14" y="12838"/>
                  <a:pt x="691" y="15119"/>
                  <a:pt x="2103" y="17004"/>
                </a:cubicBezTo>
                <a:cubicBezTo>
                  <a:pt x="3682" y="19114"/>
                  <a:pt x="6513" y="20753"/>
                  <a:pt x="9219" y="21126"/>
                </a:cubicBezTo>
                <a:cubicBezTo>
                  <a:pt x="12589" y="21591"/>
                  <a:pt x="15965" y="20529"/>
                  <a:pt x="18357" y="18252"/>
                </a:cubicBezTo>
                <a:cubicBezTo>
                  <a:pt x="19771" y="16905"/>
                  <a:pt x="20626" y="15510"/>
                  <a:pt x="21232" y="13557"/>
                </a:cubicBezTo>
                <a:cubicBezTo>
                  <a:pt x="21543" y="12555"/>
                  <a:pt x="21586" y="12202"/>
                  <a:pt x="21586" y="10610"/>
                </a:cubicBezTo>
                <a:cubicBezTo>
                  <a:pt x="21586" y="9018"/>
                  <a:pt x="21543" y="8664"/>
                  <a:pt x="21232" y="7663"/>
                </a:cubicBezTo>
                <a:cubicBezTo>
                  <a:pt x="20610" y="5659"/>
                  <a:pt x="19696" y="4201"/>
                  <a:pt x="18197" y="2826"/>
                </a:cubicBezTo>
                <a:cubicBezTo>
                  <a:pt x="16228" y="1021"/>
                  <a:pt x="13602" y="30"/>
                  <a:pt x="10924" y="1"/>
                </a:cubicBezTo>
                <a:close/>
                <a:moveTo>
                  <a:pt x="10993" y="1144"/>
                </a:moveTo>
                <a:cubicBezTo>
                  <a:pt x="12383" y="1158"/>
                  <a:pt x="13726" y="1382"/>
                  <a:pt x="13856" y="1716"/>
                </a:cubicBezTo>
                <a:cubicBezTo>
                  <a:pt x="13895" y="1814"/>
                  <a:pt x="13291" y="3242"/>
                  <a:pt x="12513" y="4893"/>
                </a:cubicBezTo>
                <a:cubicBezTo>
                  <a:pt x="11736" y="6545"/>
                  <a:pt x="11022" y="7977"/>
                  <a:pt x="10928" y="8075"/>
                </a:cubicBezTo>
                <a:cubicBezTo>
                  <a:pt x="10722" y="8289"/>
                  <a:pt x="10749" y="8333"/>
                  <a:pt x="8964" y="4550"/>
                </a:cubicBezTo>
                <a:cubicBezTo>
                  <a:pt x="8264" y="3066"/>
                  <a:pt x="7719" y="1782"/>
                  <a:pt x="7753" y="1696"/>
                </a:cubicBezTo>
                <a:cubicBezTo>
                  <a:pt x="7787" y="1610"/>
                  <a:pt x="8318" y="1435"/>
                  <a:pt x="8935" y="1308"/>
                </a:cubicBezTo>
                <a:cubicBezTo>
                  <a:pt x="9363" y="1220"/>
                  <a:pt x="9871" y="1170"/>
                  <a:pt x="10397" y="1152"/>
                </a:cubicBezTo>
                <a:cubicBezTo>
                  <a:pt x="10594" y="1145"/>
                  <a:pt x="10794" y="1142"/>
                  <a:pt x="10993" y="1144"/>
                </a:cubicBezTo>
                <a:close/>
                <a:moveTo>
                  <a:pt x="6096" y="2433"/>
                </a:moveTo>
                <a:cubicBezTo>
                  <a:pt x="6118" y="2433"/>
                  <a:pt x="6138" y="2437"/>
                  <a:pt x="6155" y="2443"/>
                </a:cubicBezTo>
                <a:cubicBezTo>
                  <a:pt x="6250" y="2479"/>
                  <a:pt x="7097" y="4139"/>
                  <a:pt x="8037" y="6137"/>
                </a:cubicBezTo>
                <a:lnTo>
                  <a:pt x="9746" y="9770"/>
                </a:lnTo>
                <a:lnTo>
                  <a:pt x="10813" y="9770"/>
                </a:lnTo>
                <a:lnTo>
                  <a:pt x="11879" y="9770"/>
                </a:lnTo>
                <a:lnTo>
                  <a:pt x="13576" y="6137"/>
                </a:lnTo>
                <a:cubicBezTo>
                  <a:pt x="14510" y="4139"/>
                  <a:pt x="15351" y="2479"/>
                  <a:pt x="15446" y="2443"/>
                </a:cubicBezTo>
                <a:cubicBezTo>
                  <a:pt x="15541" y="2408"/>
                  <a:pt x="15869" y="2540"/>
                  <a:pt x="16175" y="2742"/>
                </a:cubicBezTo>
                <a:cubicBezTo>
                  <a:pt x="16870" y="3201"/>
                  <a:pt x="18500" y="4807"/>
                  <a:pt x="18798" y="5325"/>
                </a:cubicBezTo>
                <a:lnTo>
                  <a:pt x="19021" y="5713"/>
                </a:lnTo>
                <a:lnTo>
                  <a:pt x="16648" y="10231"/>
                </a:lnTo>
                <a:cubicBezTo>
                  <a:pt x="15343" y="12713"/>
                  <a:pt x="14199" y="14821"/>
                  <a:pt x="14107" y="14913"/>
                </a:cubicBezTo>
                <a:cubicBezTo>
                  <a:pt x="13874" y="15147"/>
                  <a:pt x="13834" y="15076"/>
                  <a:pt x="12777" y="12773"/>
                </a:cubicBezTo>
                <a:lnTo>
                  <a:pt x="11871" y="10804"/>
                </a:lnTo>
                <a:lnTo>
                  <a:pt x="10809" y="10804"/>
                </a:lnTo>
                <a:lnTo>
                  <a:pt x="9742" y="10804"/>
                </a:lnTo>
                <a:lnTo>
                  <a:pt x="8832" y="12806"/>
                </a:lnTo>
                <a:cubicBezTo>
                  <a:pt x="8331" y="13908"/>
                  <a:pt x="7849" y="14875"/>
                  <a:pt x="7757" y="14950"/>
                </a:cubicBezTo>
                <a:cubicBezTo>
                  <a:pt x="7538" y="15128"/>
                  <a:pt x="7633" y="15288"/>
                  <a:pt x="4882" y="10093"/>
                </a:cubicBezTo>
                <a:cubicBezTo>
                  <a:pt x="2202" y="5030"/>
                  <a:pt x="2307" y="5657"/>
                  <a:pt x="3882" y="4078"/>
                </a:cubicBezTo>
                <a:cubicBezTo>
                  <a:pt x="4883" y="3075"/>
                  <a:pt x="5764" y="2425"/>
                  <a:pt x="6096" y="2433"/>
                </a:cubicBezTo>
                <a:close/>
                <a:moveTo>
                  <a:pt x="19890" y="7663"/>
                </a:moveTo>
                <a:cubicBezTo>
                  <a:pt x="20223" y="7724"/>
                  <a:pt x="20403" y="8715"/>
                  <a:pt x="20408" y="10545"/>
                </a:cubicBezTo>
                <a:cubicBezTo>
                  <a:pt x="20413" y="12245"/>
                  <a:pt x="20380" y="12514"/>
                  <a:pt x="20058" y="13452"/>
                </a:cubicBezTo>
                <a:cubicBezTo>
                  <a:pt x="19539" y="14963"/>
                  <a:pt x="18850" y="16025"/>
                  <a:pt x="17587" y="17262"/>
                </a:cubicBezTo>
                <a:cubicBezTo>
                  <a:pt x="16316" y="18508"/>
                  <a:pt x="15226" y="19183"/>
                  <a:pt x="13700" y="19672"/>
                </a:cubicBezTo>
                <a:cubicBezTo>
                  <a:pt x="12230" y="20143"/>
                  <a:pt x="9921" y="20221"/>
                  <a:pt x="8502" y="19847"/>
                </a:cubicBezTo>
                <a:cubicBezTo>
                  <a:pt x="5070" y="18939"/>
                  <a:pt x="2305" y="16212"/>
                  <a:pt x="1424" y="12871"/>
                </a:cubicBezTo>
                <a:cubicBezTo>
                  <a:pt x="1021" y="11342"/>
                  <a:pt x="1200" y="8115"/>
                  <a:pt x="1711" y="7699"/>
                </a:cubicBezTo>
                <a:cubicBezTo>
                  <a:pt x="1838" y="7596"/>
                  <a:pt x="2536" y="8830"/>
                  <a:pt x="4702" y="12963"/>
                </a:cubicBezTo>
                <a:cubicBezTo>
                  <a:pt x="6257" y="15932"/>
                  <a:pt x="7618" y="18377"/>
                  <a:pt x="7724" y="18397"/>
                </a:cubicBezTo>
                <a:cubicBezTo>
                  <a:pt x="7858" y="18423"/>
                  <a:pt x="8175" y="17867"/>
                  <a:pt x="8758" y="16588"/>
                </a:cubicBezTo>
                <a:cubicBezTo>
                  <a:pt x="10557" y="12639"/>
                  <a:pt x="10732" y="12298"/>
                  <a:pt x="10896" y="12459"/>
                </a:cubicBezTo>
                <a:cubicBezTo>
                  <a:pt x="10981" y="12542"/>
                  <a:pt x="11650" y="13906"/>
                  <a:pt x="12386" y="15487"/>
                </a:cubicBezTo>
                <a:cubicBezTo>
                  <a:pt x="13121" y="17067"/>
                  <a:pt x="13811" y="18377"/>
                  <a:pt x="13914" y="18397"/>
                </a:cubicBezTo>
                <a:cubicBezTo>
                  <a:pt x="14041" y="18422"/>
                  <a:pt x="15018" y="16684"/>
                  <a:pt x="16933" y="13036"/>
                </a:cubicBezTo>
                <a:cubicBezTo>
                  <a:pt x="18491" y="10067"/>
                  <a:pt x="19821" y="7650"/>
                  <a:pt x="19890" y="7663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22" name="INNOVATIONS"/>
          <p:cNvSpPr txBox="1"/>
          <p:nvPr/>
        </p:nvSpPr>
        <p:spPr>
          <a:xfrm>
            <a:off x="2054051" y="5640879"/>
            <a:ext cx="15438883" cy="3136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17000">
                <a:solidFill>
                  <a:srgbClr val="04378B"/>
                </a:solidFill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/>
            <a:r>
              <a:t>INNOVATIONS</a:t>
            </a:r>
          </a:p>
        </p:txBody>
      </p:sp>
      <p:sp>
        <p:nvSpPr>
          <p:cNvPr id="223" name="Line"/>
          <p:cNvSpPr/>
          <p:nvPr/>
        </p:nvSpPr>
        <p:spPr>
          <a:xfrm>
            <a:off x="-1305062" y="12285156"/>
            <a:ext cx="13734393" cy="1"/>
          </a:xfrm>
          <a:prstGeom prst="line">
            <a:avLst/>
          </a:prstGeom>
          <a:ln w="457200">
            <a:solidFill>
              <a:srgbClr val="E4E4E4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4" name="Line"/>
          <p:cNvSpPr/>
          <p:nvPr/>
        </p:nvSpPr>
        <p:spPr>
          <a:xfrm>
            <a:off x="-1225597" y="12285156"/>
            <a:ext cx="2913065" cy="1"/>
          </a:xfrm>
          <a:prstGeom prst="line">
            <a:avLst/>
          </a:prstGeom>
          <a:ln w="457200">
            <a:solidFill>
              <a:srgbClr val="04378A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5" name="Products &amp;"/>
          <p:cNvSpPr txBox="1"/>
          <p:nvPr/>
        </p:nvSpPr>
        <p:spPr>
          <a:xfrm>
            <a:off x="2298136" y="4404557"/>
            <a:ext cx="8007351" cy="207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11000">
                <a:solidFill>
                  <a:srgbClr val="04378B"/>
                </a:solidFill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/>
            <a:r>
              <a:t>Products &amp;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2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0"/>
                            </p:stCondLst>
                            <p:childTnLst>
                              <p:par>
                                <p:cTn id="23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2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1" grpId="3"/>
      <p:bldP build="whole" bldLvl="1" animBg="1" rev="0" advAuto="0" spid="223" grpId="4"/>
      <p:bldP build="whole" bldLvl="1" animBg="1" rev="0" advAuto="0" spid="224" grpId="5"/>
      <p:bldP build="whole" bldLvl="1" animBg="1" rev="0" advAuto="0" spid="222" grpId="1"/>
      <p:bldP build="whole" bldLvl="1" animBg="1" rev="0" advAuto="0" spid="225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he Beetle"/>
          <p:cNvSpPr txBox="1"/>
          <p:nvPr/>
        </p:nvSpPr>
        <p:spPr>
          <a:xfrm>
            <a:off x="14571814" y="5410195"/>
            <a:ext cx="14218677" cy="2895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0">
                <a:solidFill>
                  <a:srgbClr val="699AC4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/>
            <a:r>
              <a:t>The Beetle</a:t>
            </a:r>
          </a:p>
        </p:txBody>
      </p:sp>
      <p:pic>
        <p:nvPicPr>
          <p:cNvPr id="228" name="carvolkswagen-beetle-vector-29152784.jpg" descr="carvolkswagen-beetle-vector-29152784.jpg"/>
          <p:cNvPicPr>
            <a:picLocks noChangeAspect="1"/>
          </p:cNvPicPr>
          <p:nvPr/>
        </p:nvPicPr>
        <p:blipFill>
          <a:blip r:embed="rId2">
            <a:extLst/>
          </a:blip>
          <a:srcRect l="5059" t="25737" r="5023" b="33061"/>
          <a:stretch>
            <a:fillRect/>
          </a:stretch>
        </p:blipFill>
        <p:spPr>
          <a:xfrm>
            <a:off x="11209588" y="7158461"/>
            <a:ext cx="11419410" cy="5651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9" h="21573" fill="norm" stroke="1" extrusionOk="0">
                <a:moveTo>
                  <a:pt x="12238" y="0"/>
                </a:moveTo>
                <a:cubicBezTo>
                  <a:pt x="11424" y="1"/>
                  <a:pt x="10610" y="62"/>
                  <a:pt x="10164" y="184"/>
                </a:cubicBezTo>
                <a:cubicBezTo>
                  <a:pt x="9320" y="415"/>
                  <a:pt x="8747" y="724"/>
                  <a:pt x="8233" y="1226"/>
                </a:cubicBezTo>
                <a:cubicBezTo>
                  <a:pt x="7558" y="1886"/>
                  <a:pt x="7356" y="2364"/>
                  <a:pt x="6507" y="5308"/>
                </a:cubicBezTo>
                <a:cubicBezTo>
                  <a:pt x="6326" y="5932"/>
                  <a:pt x="6212" y="6231"/>
                  <a:pt x="6142" y="6262"/>
                </a:cubicBezTo>
                <a:cubicBezTo>
                  <a:pt x="4693" y="6917"/>
                  <a:pt x="4156" y="7342"/>
                  <a:pt x="3679" y="8210"/>
                </a:cubicBezTo>
                <a:cubicBezTo>
                  <a:pt x="3426" y="8672"/>
                  <a:pt x="3366" y="8738"/>
                  <a:pt x="3199" y="8738"/>
                </a:cubicBezTo>
                <a:cubicBezTo>
                  <a:pt x="2712" y="8738"/>
                  <a:pt x="2437" y="8922"/>
                  <a:pt x="1951" y="9574"/>
                </a:cubicBezTo>
                <a:cubicBezTo>
                  <a:pt x="1010" y="10836"/>
                  <a:pt x="823" y="11265"/>
                  <a:pt x="812" y="12190"/>
                </a:cubicBezTo>
                <a:cubicBezTo>
                  <a:pt x="809" y="12421"/>
                  <a:pt x="751" y="12946"/>
                  <a:pt x="684" y="13357"/>
                </a:cubicBezTo>
                <a:lnTo>
                  <a:pt x="561" y="14104"/>
                </a:lnTo>
                <a:lnTo>
                  <a:pt x="354" y="14154"/>
                </a:lnTo>
                <a:cubicBezTo>
                  <a:pt x="240" y="14181"/>
                  <a:pt x="123" y="14234"/>
                  <a:pt x="93" y="14272"/>
                </a:cubicBezTo>
                <a:cubicBezTo>
                  <a:pt x="9" y="14378"/>
                  <a:pt x="-32" y="15299"/>
                  <a:pt x="30" y="15680"/>
                </a:cubicBezTo>
                <a:cubicBezTo>
                  <a:pt x="85" y="16016"/>
                  <a:pt x="116" y="16055"/>
                  <a:pt x="400" y="16160"/>
                </a:cubicBezTo>
                <a:cubicBezTo>
                  <a:pt x="489" y="16192"/>
                  <a:pt x="630" y="16336"/>
                  <a:pt x="714" y="16480"/>
                </a:cubicBezTo>
                <a:cubicBezTo>
                  <a:pt x="846" y="16706"/>
                  <a:pt x="871" y="16824"/>
                  <a:pt x="910" y="17382"/>
                </a:cubicBezTo>
                <a:cubicBezTo>
                  <a:pt x="962" y="18142"/>
                  <a:pt x="1019" y="18521"/>
                  <a:pt x="1168" y="19125"/>
                </a:cubicBezTo>
                <a:lnTo>
                  <a:pt x="1278" y="19572"/>
                </a:lnTo>
                <a:lnTo>
                  <a:pt x="1104" y="19716"/>
                </a:lnTo>
                <a:cubicBezTo>
                  <a:pt x="347" y="20340"/>
                  <a:pt x="320" y="20591"/>
                  <a:pt x="985" y="20825"/>
                </a:cubicBezTo>
                <a:cubicBezTo>
                  <a:pt x="1853" y="21130"/>
                  <a:pt x="4588" y="21356"/>
                  <a:pt x="9863" y="21561"/>
                </a:cubicBezTo>
                <a:cubicBezTo>
                  <a:pt x="10869" y="21600"/>
                  <a:pt x="11869" y="21545"/>
                  <a:pt x="12257" y="21429"/>
                </a:cubicBezTo>
                <a:cubicBezTo>
                  <a:pt x="12434" y="21376"/>
                  <a:pt x="13190" y="21064"/>
                  <a:pt x="13938" y="20735"/>
                </a:cubicBezTo>
                <a:cubicBezTo>
                  <a:pt x="17864" y="19008"/>
                  <a:pt x="19088" y="18509"/>
                  <a:pt x="19534" y="18452"/>
                </a:cubicBezTo>
                <a:cubicBezTo>
                  <a:pt x="20103" y="18379"/>
                  <a:pt x="20228" y="18230"/>
                  <a:pt x="20426" y="17387"/>
                </a:cubicBezTo>
                <a:cubicBezTo>
                  <a:pt x="20588" y="16701"/>
                  <a:pt x="20655" y="16143"/>
                  <a:pt x="20698" y="15152"/>
                </a:cubicBezTo>
                <a:cubicBezTo>
                  <a:pt x="20715" y="14753"/>
                  <a:pt x="20750" y="14433"/>
                  <a:pt x="20776" y="14440"/>
                </a:cubicBezTo>
                <a:cubicBezTo>
                  <a:pt x="20801" y="14447"/>
                  <a:pt x="20869" y="14753"/>
                  <a:pt x="20928" y="15119"/>
                </a:cubicBezTo>
                <a:cubicBezTo>
                  <a:pt x="20986" y="15485"/>
                  <a:pt x="21060" y="15838"/>
                  <a:pt x="21092" y="15904"/>
                </a:cubicBezTo>
                <a:cubicBezTo>
                  <a:pt x="21187" y="16099"/>
                  <a:pt x="21305" y="15940"/>
                  <a:pt x="21305" y="15617"/>
                </a:cubicBezTo>
                <a:cubicBezTo>
                  <a:pt x="21305" y="15452"/>
                  <a:pt x="21347" y="15240"/>
                  <a:pt x="21403" y="15117"/>
                </a:cubicBezTo>
                <a:cubicBezTo>
                  <a:pt x="21519" y="14869"/>
                  <a:pt x="21568" y="14142"/>
                  <a:pt x="21495" y="13762"/>
                </a:cubicBezTo>
                <a:cubicBezTo>
                  <a:pt x="21467" y="13610"/>
                  <a:pt x="21407" y="13500"/>
                  <a:pt x="21342" y="13481"/>
                </a:cubicBezTo>
                <a:cubicBezTo>
                  <a:pt x="21206" y="13442"/>
                  <a:pt x="21125" y="12843"/>
                  <a:pt x="21103" y="11724"/>
                </a:cubicBezTo>
                <a:cubicBezTo>
                  <a:pt x="21084" y="10759"/>
                  <a:pt x="21029" y="10505"/>
                  <a:pt x="20782" y="10224"/>
                </a:cubicBezTo>
                <a:cubicBezTo>
                  <a:pt x="20678" y="10104"/>
                  <a:pt x="20468" y="9806"/>
                  <a:pt x="20318" y="9560"/>
                </a:cubicBezTo>
                <a:cubicBezTo>
                  <a:pt x="20167" y="9315"/>
                  <a:pt x="19950" y="9046"/>
                  <a:pt x="19834" y="8963"/>
                </a:cubicBezTo>
                <a:cubicBezTo>
                  <a:pt x="19502" y="8727"/>
                  <a:pt x="19499" y="8721"/>
                  <a:pt x="19391" y="7892"/>
                </a:cubicBezTo>
                <a:cubicBezTo>
                  <a:pt x="19169" y="6204"/>
                  <a:pt x="18906" y="5073"/>
                  <a:pt x="18494" y="4035"/>
                </a:cubicBezTo>
                <a:cubicBezTo>
                  <a:pt x="18196" y="3283"/>
                  <a:pt x="17523" y="2098"/>
                  <a:pt x="17137" y="1646"/>
                </a:cubicBezTo>
                <a:cubicBezTo>
                  <a:pt x="16642" y="1066"/>
                  <a:pt x="15640" y="549"/>
                  <a:pt x="14306" y="182"/>
                </a:cubicBezTo>
                <a:cubicBezTo>
                  <a:pt x="13863" y="61"/>
                  <a:pt x="13051" y="0"/>
                  <a:pt x="12238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29" name="One of the first Aerodynamic Cars."/>
          <p:cNvSpPr txBox="1"/>
          <p:nvPr/>
        </p:nvSpPr>
        <p:spPr>
          <a:xfrm>
            <a:off x="1433492" y="1516267"/>
            <a:ext cx="14218678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2000">
                <a:ln w="25400" cap="flat">
                  <a:solidFill>
                    <a:srgbClr val="2E4354"/>
                  </a:solidFill>
                  <a:prstDash val="solid"/>
                  <a:miter lim="400000"/>
                </a:ln>
                <a:solidFill>
                  <a:srgbClr val="2E4354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One of the first </a:t>
            </a:r>
            <a:r>
              <a:rPr>
                <a:solidFill>
                  <a:srgbClr val="699BC4"/>
                </a:solidFill>
              </a:rPr>
              <a:t>Aerodynamic</a:t>
            </a:r>
            <a:r>
              <a:t> Cars.</a:t>
            </a:r>
          </a:p>
        </p:txBody>
      </p:sp>
      <p:sp>
        <p:nvSpPr>
          <p:cNvPr id="230" name="Inspired by nature."/>
          <p:cNvSpPr txBox="1"/>
          <p:nvPr/>
        </p:nvSpPr>
        <p:spPr>
          <a:xfrm>
            <a:off x="1433492" y="6436912"/>
            <a:ext cx="11751610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2000">
                <a:ln w="25400" cap="flat">
                  <a:solidFill>
                    <a:srgbClr val="2E4354"/>
                  </a:solidFill>
                  <a:prstDash val="solid"/>
                  <a:miter lim="400000"/>
                </a:ln>
                <a:solidFill>
                  <a:srgbClr val="2E4354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Inspired by </a:t>
            </a:r>
            <a:r>
              <a:rPr>
                <a:solidFill>
                  <a:srgbClr val="699BC4"/>
                </a:solidFill>
              </a:rPr>
              <a:t>nature</a:t>
            </a:r>
            <a: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7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9" grpId="3"/>
      <p:bldP build="whole" bldLvl="1" animBg="1" rev="0" advAuto="0" spid="228" grpId="1"/>
      <p:bldP build="whole" bldLvl="1" animBg="1" rev="0" advAuto="0" spid="227" grpId="2"/>
      <p:bldP build="whole" bldLvl="1" animBg="1" rev="0" advAuto="0" spid="230" grpId="4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Unknown.jpeg" descr="Unknown.jpeg"/>
          <p:cNvPicPr>
            <a:picLocks noChangeAspect="1"/>
          </p:cNvPicPr>
          <p:nvPr/>
        </p:nvPicPr>
        <p:blipFill>
          <a:blip r:embed="rId2">
            <a:extLst/>
          </a:blip>
          <a:srcRect l="24982" t="13905" r="23716" b="23740"/>
          <a:stretch>
            <a:fillRect/>
          </a:stretch>
        </p:blipFill>
        <p:spPr>
          <a:xfrm>
            <a:off x="2921117" y="1863039"/>
            <a:ext cx="4256485" cy="45269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58" fill="norm" stroke="1" extrusionOk="0">
                <a:moveTo>
                  <a:pt x="11746" y="7"/>
                </a:moveTo>
                <a:cubicBezTo>
                  <a:pt x="11552" y="37"/>
                  <a:pt x="11380" y="166"/>
                  <a:pt x="11192" y="390"/>
                </a:cubicBezTo>
                <a:cubicBezTo>
                  <a:pt x="10852" y="794"/>
                  <a:pt x="10678" y="817"/>
                  <a:pt x="9989" y="550"/>
                </a:cubicBezTo>
                <a:cubicBezTo>
                  <a:pt x="9782" y="470"/>
                  <a:pt x="9227" y="951"/>
                  <a:pt x="7887" y="2375"/>
                </a:cubicBezTo>
                <a:cubicBezTo>
                  <a:pt x="6886" y="3439"/>
                  <a:pt x="5868" y="4500"/>
                  <a:pt x="5625" y="4732"/>
                </a:cubicBezTo>
                <a:cubicBezTo>
                  <a:pt x="5382" y="4965"/>
                  <a:pt x="4958" y="5430"/>
                  <a:pt x="4685" y="5765"/>
                </a:cubicBezTo>
                <a:cubicBezTo>
                  <a:pt x="4411" y="6101"/>
                  <a:pt x="4055" y="6361"/>
                  <a:pt x="3895" y="6346"/>
                </a:cubicBezTo>
                <a:cubicBezTo>
                  <a:pt x="3735" y="6332"/>
                  <a:pt x="2988" y="6329"/>
                  <a:pt x="2236" y="6339"/>
                </a:cubicBezTo>
                <a:cubicBezTo>
                  <a:pt x="1029" y="6356"/>
                  <a:pt x="818" y="6406"/>
                  <a:pt x="435" y="6764"/>
                </a:cubicBezTo>
                <a:lnTo>
                  <a:pt x="0" y="7169"/>
                </a:lnTo>
                <a:lnTo>
                  <a:pt x="12" y="13623"/>
                </a:lnTo>
                <a:lnTo>
                  <a:pt x="22" y="20076"/>
                </a:lnTo>
                <a:lnTo>
                  <a:pt x="497" y="20501"/>
                </a:lnTo>
                <a:cubicBezTo>
                  <a:pt x="759" y="20734"/>
                  <a:pt x="1249" y="21036"/>
                  <a:pt x="1587" y="21172"/>
                </a:cubicBezTo>
                <a:cubicBezTo>
                  <a:pt x="2508" y="21545"/>
                  <a:pt x="19244" y="21557"/>
                  <a:pt x="20013" y="21186"/>
                </a:cubicBezTo>
                <a:cubicBezTo>
                  <a:pt x="20811" y="20800"/>
                  <a:pt x="21058" y="20174"/>
                  <a:pt x="21064" y="18533"/>
                </a:cubicBezTo>
                <a:cubicBezTo>
                  <a:pt x="21068" y="17526"/>
                  <a:pt x="21148" y="16996"/>
                  <a:pt x="21328" y="16774"/>
                </a:cubicBezTo>
                <a:cubicBezTo>
                  <a:pt x="21509" y="16550"/>
                  <a:pt x="21600" y="15715"/>
                  <a:pt x="21600" y="14880"/>
                </a:cubicBezTo>
                <a:cubicBezTo>
                  <a:pt x="21600" y="14045"/>
                  <a:pt x="21509" y="13209"/>
                  <a:pt x="21328" y="12985"/>
                </a:cubicBezTo>
                <a:cubicBezTo>
                  <a:pt x="21144" y="12758"/>
                  <a:pt x="21068" y="12218"/>
                  <a:pt x="21064" y="11095"/>
                </a:cubicBezTo>
                <a:cubicBezTo>
                  <a:pt x="21059" y="9632"/>
                  <a:pt x="21025" y="9472"/>
                  <a:pt x="20547" y="8807"/>
                </a:cubicBezTo>
                <a:cubicBezTo>
                  <a:pt x="20264" y="8414"/>
                  <a:pt x="20071" y="8032"/>
                  <a:pt x="20120" y="7959"/>
                </a:cubicBezTo>
                <a:cubicBezTo>
                  <a:pt x="20341" y="7624"/>
                  <a:pt x="19800" y="6732"/>
                  <a:pt x="19217" y="6473"/>
                </a:cubicBezTo>
                <a:cubicBezTo>
                  <a:pt x="18801" y="6287"/>
                  <a:pt x="18644" y="6125"/>
                  <a:pt x="18714" y="5953"/>
                </a:cubicBezTo>
                <a:cubicBezTo>
                  <a:pt x="18782" y="5789"/>
                  <a:pt x="18475" y="5411"/>
                  <a:pt x="17816" y="4843"/>
                </a:cubicBezTo>
                <a:cubicBezTo>
                  <a:pt x="17265" y="4370"/>
                  <a:pt x="16171" y="3421"/>
                  <a:pt x="15385" y="2734"/>
                </a:cubicBezTo>
                <a:cubicBezTo>
                  <a:pt x="14598" y="2048"/>
                  <a:pt x="13559" y="1145"/>
                  <a:pt x="13077" y="727"/>
                </a:cubicBezTo>
                <a:cubicBezTo>
                  <a:pt x="12450" y="185"/>
                  <a:pt x="12068" y="-43"/>
                  <a:pt x="11746" y="7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33" name="One of the first brands to launch AFFORDABLE Cars."/>
          <p:cNvSpPr txBox="1"/>
          <p:nvPr/>
        </p:nvSpPr>
        <p:spPr>
          <a:xfrm>
            <a:off x="8758714" y="1846840"/>
            <a:ext cx="14218678" cy="455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0000">
                <a:ln w="25400" cap="flat">
                  <a:solidFill>
                    <a:srgbClr val="2E4354"/>
                  </a:solidFill>
                  <a:prstDash val="solid"/>
                  <a:miter lim="400000"/>
                </a:ln>
                <a:solidFill>
                  <a:srgbClr val="2E4354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One of the first brands to launch </a:t>
            </a:r>
            <a:r>
              <a:rPr>
                <a:solidFill>
                  <a:srgbClr val="00FA92"/>
                </a:solidFill>
              </a:rPr>
              <a:t>AFFORDABLE</a:t>
            </a:r>
            <a:r>
              <a:t> Cars.</a:t>
            </a:r>
          </a:p>
        </p:txBody>
      </p:sp>
      <p:pic>
        <p:nvPicPr>
          <p:cNvPr id="234" name="protect-car-guard-shield-safety-badge-vehicle-vector-22266839.jpg" descr="protect-car-guard-shield-safety-badge-vehicle-vector-22266839.jpg"/>
          <p:cNvPicPr>
            <a:picLocks noChangeAspect="1"/>
          </p:cNvPicPr>
          <p:nvPr/>
        </p:nvPicPr>
        <p:blipFill>
          <a:blip r:embed="rId3">
            <a:extLst/>
          </a:blip>
          <a:srcRect l="0" t="18706" r="0" b="24091"/>
          <a:stretch>
            <a:fillRect/>
          </a:stretch>
        </p:blipFill>
        <p:spPr>
          <a:xfrm>
            <a:off x="15644721" y="7654743"/>
            <a:ext cx="6821637" cy="4214306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Rated 9.5/10 in terms of SAFETY."/>
          <p:cNvSpPr txBox="1"/>
          <p:nvPr/>
        </p:nvSpPr>
        <p:spPr>
          <a:xfrm>
            <a:off x="1406608" y="8225251"/>
            <a:ext cx="14218677" cy="307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defRPr sz="10000">
                <a:ln w="25400" cap="flat">
                  <a:solidFill>
                    <a:srgbClr val="2E4354"/>
                  </a:solidFill>
                  <a:prstDash val="solid"/>
                  <a:miter lim="400000"/>
                </a:ln>
                <a:solidFill>
                  <a:srgbClr val="2E4354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Rated 9.5/10 in terms of </a:t>
            </a:r>
            <a:r>
              <a:rPr>
                <a:solidFill>
                  <a:srgbClr val="00FA92"/>
                </a:solidFill>
              </a:rPr>
              <a:t>SAFETY</a:t>
            </a:r>
            <a:r>
              <a:rPr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5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Class="entr" nodeType="afterEffect" presetSubtype="1" presetID="2" grpId="2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7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7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Class="entr" nodeType="afterEffect" presetSubtype="4" presetID="2" grpId="4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3" grpId="1"/>
      <p:bldP build="whole" bldLvl="1" animBg="1" rev="0" advAuto="0" spid="232" grpId="2"/>
      <p:bldP build="whole" bldLvl="1" animBg="1" rev="0" advAuto="0" spid="234" grpId="4"/>
      <p:bldP build="whole" bldLvl="1" animBg="1" rev="0" advAuto="0" spid="235" grpId="3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parking-concept-illustration_114360-6554.jpg" descr="parking-concept-illustration_114360-655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8531" y="5609194"/>
            <a:ext cx="11100526" cy="7398501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Innovation in Automatic Steering while parking."/>
          <p:cNvSpPr txBox="1"/>
          <p:nvPr/>
        </p:nvSpPr>
        <p:spPr>
          <a:xfrm>
            <a:off x="645470" y="7677953"/>
            <a:ext cx="11487701" cy="455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defRPr sz="10000">
                <a:ln w="25400" cap="flat">
                  <a:solidFill>
                    <a:srgbClr val="2E4354"/>
                  </a:solidFill>
                  <a:prstDash val="solid"/>
                  <a:miter lim="400000"/>
                </a:ln>
                <a:solidFill>
                  <a:srgbClr val="2E4354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Innovation in </a:t>
            </a:r>
            <a:r>
              <a:rPr>
                <a:solidFill>
                  <a:srgbClr val="699AC4"/>
                </a:solidFill>
              </a:rPr>
              <a:t>Automatic Steering</a:t>
            </a:r>
            <a:r>
              <a:t> while parking.</a:t>
            </a:r>
          </a:p>
        </p:txBody>
      </p:sp>
      <p:pic>
        <p:nvPicPr>
          <p:cNvPr id="239" name="gestures-thumb.png" descr="gestures-thumb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34917"/>
          <a:stretch>
            <a:fillRect/>
          </a:stretch>
        </p:blipFill>
        <p:spPr>
          <a:xfrm>
            <a:off x="1355452" y="1115267"/>
            <a:ext cx="11575226" cy="5550997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The Gesture Control feature."/>
          <p:cNvSpPr txBox="1"/>
          <p:nvPr/>
        </p:nvSpPr>
        <p:spPr>
          <a:xfrm>
            <a:off x="13723446" y="1901106"/>
            <a:ext cx="10228800" cy="307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0000">
                <a:ln w="25400" cap="flat">
                  <a:solidFill>
                    <a:srgbClr val="2E4354"/>
                  </a:solidFill>
                  <a:prstDash val="solid"/>
                  <a:miter lim="400000"/>
                </a:ln>
                <a:solidFill>
                  <a:srgbClr val="2E4354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The </a:t>
            </a:r>
            <a:r>
              <a:rPr>
                <a:solidFill>
                  <a:srgbClr val="699AC4"/>
                </a:solidFill>
              </a:rPr>
              <a:t>Gesture Control</a:t>
            </a:r>
            <a:r>
              <a:t> feature.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Class="entr" nodeType="after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7" grpId="4"/>
      <p:bldP build="whole" bldLvl="1" animBg="1" rev="0" advAuto="0" spid="238" grpId="3"/>
      <p:bldP build="whole" bldLvl="1" animBg="1" rev="0" advAuto="0" spid="239" grpId="2"/>
      <p:bldP build="whole" bldLvl="1" animBg="1" rev="0" advAuto="0" spid="240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2023-Volkswagen-ID.-Buzz-Front-3-Quarters-2.jpg" descr="2023-Volkswagen-ID.-Buzz-Front-3-Quarters-2.jpg"/>
          <p:cNvPicPr>
            <a:picLocks noChangeAspect="1"/>
          </p:cNvPicPr>
          <p:nvPr/>
        </p:nvPicPr>
        <p:blipFill>
          <a:blip r:embed="rId2">
            <a:extLst/>
          </a:blip>
          <a:srcRect l="8151" t="0" r="7563" b="0"/>
          <a:stretch>
            <a:fillRect/>
          </a:stretch>
        </p:blipFill>
        <p:spPr>
          <a:xfrm flipH="1">
            <a:off x="-181992" y="887721"/>
            <a:ext cx="14766354" cy="9854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IMG_2551.JPG" descr="IMG_2551.JPG"/>
          <p:cNvPicPr>
            <a:picLocks noChangeAspect="1"/>
          </p:cNvPicPr>
          <p:nvPr/>
        </p:nvPicPr>
        <p:blipFill>
          <a:blip r:embed="rId3">
            <a:extLst/>
          </a:blip>
          <a:srcRect l="0" t="6546" r="0" b="16012"/>
          <a:stretch>
            <a:fillRect/>
          </a:stretch>
        </p:blipFill>
        <p:spPr>
          <a:xfrm>
            <a:off x="13593126" y="856456"/>
            <a:ext cx="11624641" cy="12003046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Model: Id.4"/>
          <p:cNvSpPr txBox="1"/>
          <p:nvPr/>
        </p:nvSpPr>
        <p:spPr>
          <a:xfrm>
            <a:off x="13804157" y="11728817"/>
            <a:ext cx="3759328" cy="1061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5400"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/>
            <a:r>
              <a:t>Model: Id.4</a:t>
            </a:r>
          </a:p>
        </p:txBody>
      </p:sp>
      <p:sp>
        <p:nvSpPr>
          <p:cNvPr id="245" name="Model: Id.Buzz"/>
          <p:cNvSpPr txBox="1"/>
          <p:nvPr/>
        </p:nvSpPr>
        <p:spPr>
          <a:xfrm>
            <a:off x="8374431" y="9526424"/>
            <a:ext cx="4811345" cy="1061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5400"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/>
            <a:r>
              <a:t>Model: Id.Buzz</a:t>
            </a:r>
          </a:p>
        </p:txBody>
      </p:sp>
      <p:sp>
        <p:nvSpPr>
          <p:cNvPr id="246" name="EVs is the NEW ERA !!"/>
          <p:cNvSpPr txBox="1"/>
          <p:nvPr/>
        </p:nvSpPr>
        <p:spPr>
          <a:xfrm>
            <a:off x="2906414" y="11163458"/>
            <a:ext cx="8589367" cy="1226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6400">
                <a:solidFill>
                  <a:srgbClr val="005493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r>
              <a:t>EVs is the NEW ERA !!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7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Class="entr" nodeType="afterEffect" presetSubtype="2" presetID="7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Class="entr" nodeType="after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Class="entr" nodeType="after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7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6" grpId="5"/>
      <p:bldP build="whole" bldLvl="1" animBg="1" rev="0" advAuto="0" spid="242" grpId="1"/>
      <p:bldP build="whole" bldLvl="1" animBg="1" rev="0" advAuto="0" spid="245" grpId="2"/>
      <p:bldP build="whole" bldLvl="1" animBg="1" rev="0" advAuto="0" spid="244" grpId="4"/>
      <p:bldP build="whole" bldLvl="1" animBg="1" rev="0" advAuto="0" spid="243" grpId="3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Unknown.png" descr="Unknown.png"/>
          <p:cNvPicPr>
            <a:picLocks noChangeAspect="1"/>
          </p:cNvPicPr>
          <p:nvPr/>
        </p:nvPicPr>
        <p:blipFill>
          <a:blip r:embed="rId2">
            <a:alphaModFix amt="11037"/>
            <a:extLst/>
          </a:blip>
          <a:srcRect l="7972" t="7882" r="8029" b="7826"/>
          <a:stretch>
            <a:fillRect/>
          </a:stretch>
        </p:blipFill>
        <p:spPr>
          <a:xfrm>
            <a:off x="14087469" y="1274061"/>
            <a:ext cx="11136428" cy="11175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6" h="21233" fill="norm" stroke="1" extrusionOk="0">
                <a:moveTo>
                  <a:pt x="10924" y="1"/>
                </a:moveTo>
                <a:cubicBezTo>
                  <a:pt x="10032" y="-9"/>
                  <a:pt x="9133" y="85"/>
                  <a:pt x="8252" y="296"/>
                </a:cubicBezTo>
                <a:cubicBezTo>
                  <a:pt x="5550" y="940"/>
                  <a:pt x="3220" y="2557"/>
                  <a:pt x="1728" y="4817"/>
                </a:cubicBezTo>
                <a:cubicBezTo>
                  <a:pt x="587" y="6547"/>
                  <a:pt x="13" y="8553"/>
                  <a:pt x="1" y="10562"/>
                </a:cubicBezTo>
                <a:cubicBezTo>
                  <a:pt x="-14" y="12838"/>
                  <a:pt x="691" y="15119"/>
                  <a:pt x="2103" y="17004"/>
                </a:cubicBezTo>
                <a:cubicBezTo>
                  <a:pt x="3682" y="19114"/>
                  <a:pt x="6513" y="20753"/>
                  <a:pt x="9219" y="21126"/>
                </a:cubicBezTo>
                <a:cubicBezTo>
                  <a:pt x="12589" y="21591"/>
                  <a:pt x="15965" y="20529"/>
                  <a:pt x="18357" y="18252"/>
                </a:cubicBezTo>
                <a:cubicBezTo>
                  <a:pt x="19771" y="16905"/>
                  <a:pt x="20626" y="15510"/>
                  <a:pt x="21232" y="13557"/>
                </a:cubicBezTo>
                <a:cubicBezTo>
                  <a:pt x="21543" y="12555"/>
                  <a:pt x="21586" y="12202"/>
                  <a:pt x="21586" y="10610"/>
                </a:cubicBezTo>
                <a:cubicBezTo>
                  <a:pt x="21586" y="9018"/>
                  <a:pt x="21543" y="8664"/>
                  <a:pt x="21232" y="7663"/>
                </a:cubicBezTo>
                <a:cubicBezTo>
                  <a:pt x="20610" y="5659"/>
                  <a:pt x="19696" y="4201"/>
                  <a:pt x="18197" y="2826"/>
                </a:cubicBezTo>
                <a:cubicBezTo>
                  <a:pt x="16228" y="1021"/>
                  <a:pt x="13602" y="30"/>
                  <a:pt x="10924" y="1"/>
                </a:cubicBezTo>
                <a:close/>
                <a:moveTo>
                  <a:pt x="10993" y="1144"/>
                </a:moveTo>
                <a:cubicBezTo>
                  <a:pt x="12383" y="1158"/>
                  <a:pt x="13726" y="1382"/>
                  <a:pt x="13856" y="1716"/>
                </a:cubicBezTo>
                <a:cubicBezTo>
                  <a:pt x="13895" y="1814"/>
                  <a:pt x="13291" y="3242"/>
                  <a:pt x="12513" y="4893"/>
                </a:cubicBezTo>
                <a:cubicBezTo>
                  <a:pt x="11736" y="6545"/>
                  <a:pt x="11022" y="7977"/>
                  <a:pt x="10928" y="8075"/>
                </a:cubicBezTo>
                <a:cubicBezTo>
                  <a:pt x="10722" y="8289"/>
                  <a:pt x="10749" y="8333"/>
                  <a:pt x="8964" y="4550"/>
                </a:cubicBezTo>
                <a:cubicBezTo>
                  <a:pt x="8264" y="3066"/>
                  <a:pt x="7719" y="1782"/>
                  <a:pt x="7753" y="1696"/>
                </a:cubicBezTo>
                <a:cubicBezTo>
                  <a:pt x="7787" y="1610"/>
                  <a:pt x="8318" y="1435"/>
                  <a:pt x="8935" y="1308"/>
                </a:cubicBezTo>
                <a:cubicBezTo>
                  <a:pt x="9363" y="1220"/>
                  <a:pt x="9871" y="1170"/>
                  <a:pt x="10397" y="1152"/>
                </a:cubicBezTo>
                <a:cubicBezTo>
                  <a:pt x="10594" y="1145"/>
                  <a:pt x="10794" y="1142"/>
                  <a:pt x="10993" y="1144"/>
                </a:cubicBezTo>
                <a:close/>
                <a:moveTo>
                  <a:pt x="6096" y="2433"/>
                </a:moveTo>
                <a:cubicBezTo>
                  <a:pt x="6118" y="2433"/>
                  <a:pt x="6138" y="2437"/>
                  <a:pt x="6155" y="2443"/>
                </a:cubicBezTo>
                <a:cubicBezTo>
                  <a:pt x="6250" y="2479"/>
                  <a:pt x="7097" y="4139"/>
                  <a:pt x="8037" y="6137"/>
                </a:cubicBezTo>
                <a:lnTo>
                  <a:pt x="9746" y="9770"/>
                </a:lnTo>
                <a:lnTo>
                  <a:pt x="10813" y="9770"/>
                </a:lnTo>
                <a:lnTo>
                  <a:pt x="11879" y="9770"/>
                </a:lnTo>
                <a:lnTo>
                  <a:pt x="13576" y="6137"/>
                </a:lnTo>
                <a:cubicBezTo>
                  <a:pt x="14510" y="4139"/>
                  <a:pt x="15351" y="2479"/>
                  <a:pt x="15446" y="2443"/>
                </a:cubicBezTo>
                <a:cubicBezTo>
                  <a:pt x="15541" y="2408"/>
                  <a:pt x="15869" y="2540"/>
                  <a:pt x="16175" y="2742"/>
                </a:cubicBezTo>
                <a:cubicBezTo>
                  <a:pt x="16870" y="3201"/>
                  <a:pt x="18500" y="4807"/>
                  <a:pt x="18798" y="5325"/>
                </a:cubicBezTo>
                <a:lnTo>
                  <a:pt x="19021" y="5713"/>
                </a:lnTo>
                <a:lnTo>
                  <a:pt x="16648" y="10231"/>
                </a:lnTo>
                <a:cubicBezTo>
                  <a:pt x="15343" y="12713"/>
                  <a:pt x="14199" y="14821"/>
                  <a:pt x="14107" y="14913"/>
                </a:cubicBezTo>
                <a:cubicBezTo>
                  <a:pt x="13874" y="15147"/>
                  <a:pt x="13834" y="15076"/>
                  <a:pt x="12777" y="12773"/>
                </a:cubicBezTo>
                <a:lnTo>
                  <a:pt x="11871" y="10804"/>
                </a:lnTo>
                <a:lnTo>
                  <a:pt x="10809" y="10804"/>
                </a:lnTo>
                <a:lnTo>
                  <a:pt x="9742" y="10804"/>
                </a:lnTo>
                <a:lnTo>
                  <a:pt x="8832" y="12806"/>
                </a:lnTo>
                <a:cubicBezTo>
                  <a:pt x="8331" y="13908"/>
                  <a:pt x="7849" y="14875"/>
                  <a:pt x="7757" y="14950"/>
                </a:cubicBezTo>
                <a:cubicBezTo>
                  <a:pt x="7538" y="15128"/>
                  <a:pt x="7633" y="15288"/>
                  <a:pt x="4882" y="10093"/>
                </a:cubicBezTo>
                <a:cubicBezTo>
                  <a:pt x="2202" y="5030"/>
                  <a:pt x="2307" y="5657"/>
                  <a:pt x="3882" y="4078"/>
                </a:cubicBezTo>
                <a:cubicBezTo>
                  <a:pt x="4883" y="3075"/>
                  <a:pt x="5764" y="2425"/>
                  <a:pt x="6096" y="2433"/>
                </a:cubicBezTo>
                <a:close/>
                <a:moveTo>
                  <a:pt x="19890" y="7663"/>
                </a:moveTo>
                <a:cubicBezTo>
                  <a:pt x="20223" y="7724"/>
                  <a:pt x="20403" y="8715"/>
                  <a:pt x="20408" y="10545"/>
                </a:cubicBezTo>
                <a:cubicBezTo>
                  <a:pt x="20413" y="12245"/>
                  <a:pt x="20380" y="12514"/>
                  <a:pt x="20058" y="13452"/>
                </a:cubicBezTo>
                <a:cubicBezTo>
                  <a:pt x="19539" y="14963"/>
                  <a:pt x="18850" y="16025"/>
                  <a:pt x="17587" y="17262"/>
                </a:cubicBezTo>
                <a:cubicBezTo>
                  <a:pt x="16316" y="18508"/>
                  <a:pt x="15226" y="19183"/>
                  <a:pt x="13700" y="19672"/>
                </a:cubicBezTo>
                <a:cubicBezTo>
                  <a:pt x="12230" y="20143"/>
                  <a:pt x="9921" y="20221"/>
                  <a:pt x="8502" y="19847"/>
                </a:cubicBezTo>
                <a:cubicBezTo>
                  <a:pt x="5070" y="18939"/>
                  <a:pt x="2305" y="16212"/>
                  <a:pt x="1424" y="12871"/>
                </a:cubicBezTo>
                <a:cubicBezTo>
                  <a:pt x="1021" y="11342"/>
                  <a:pt x="1200" y="8115"/>
                  <a:pt x="1711" y="7699"/>
                </a:cubicBezTo>
                <a:cubicBezTo>
                  <a:pt x="1838" y="7596"/>
                  <a:pt x="2536" y="8830"/>
                  <a:pt x="4702" y="12963"/>
                </a:cubicBezTo>
                <a:cubicBezTo>
                  <a:pt x="6257" y="15932"/>
                  <a:pt x="7618" y="18377"/>
                  <a:pt x="7724" y="18397"/>
                </a:cubicBezTo>
                <a:cubicBezTo>
                  <a:pt x="7858" y="18423"/>
                  <a:pt x="8175" y="17867"/>
                  <a:pt x="8758" y="16588"/>
                </a:cubicBezTo>
                <a:cubicBezTo>
                  <a:pt x="10557" y="12639"/>
                  <a:pt x="10732" y="12298"/>
                  <a:pt x="10896" y="12459"/>
                </a:cubicBezTo>
                <a:cubicBezTo>
                  <a:pt x="10981" y="12542"/>
                  <a:pt x="11650" y="13906"/>
                  <a:pt x="12386" y="15487"/>
                </a:cubicBezTo>
                <a:cubicBezTo>
                  <a:pt x="13121" y="17067"/>
                  <a:pt x="13811" y="18377"/>
                  <a:pt x="13914" y="18397"/>
                </a:cubicBezTo>
                <a:cubicBezTo>
                  <a:pt x="14041" y="18422"/>
                  <a:pt x="15018" y="16684"/>
                  <a:pt x="16933" y="13036"/>
                </a:cubicBezTo>
                <a:cubicBezTo>
                  <a:pt x="18491" y="10067"/>
                  <a:pt x="19821" y="7650"/>
                  <a:pt x="19890" y="7663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49" name="Brand Diversity"/>
          <p:cNvSpPr txBox="1"/>
          <p:nvPr/>
        </p:nvSpPr>
        <p:spPr>
          <a:xfrm>
            <a:off x="1731721" y="5384806"/>
            <a:ext cx="16234157" cy="294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16000">
                <a:solidFill>
                  <a:srgbClr val="04378B"/>
                </a:solidFill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/>
            <a:r>
              <a:t>Brand Diversity</a:t>
            </a:r>
          </a:p>
        </p:txBody>
      </p:sp>
      <p:sp>
        <p:nvSpPr>
          <p:cNvPr id="250" name="Line"/>
          <p:cNvSpPr/>
          <p:nvPr/>
        </p:nvSpPr>
        <p:spPr>
          <a:xfrm>
            <a:off x="-1305062" y="12285156"/>
            <a:ext cx="13734393" cy="1"/>
          </a:xfrm>
          <a:prstGeom prst="line">
            <a:avLst/>
          </a:prstGeom>
          <a:ln w="457200">
            <a:solidFill>
              <a:srgbClr val="E4E4E4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1" name="Line"/>
          <p:cNvSpPr/>
          <p:nvPr/>
        </p:nvSpPr>
        <p:spPr>
          <a:xfrm>
            <a:off x="-1225597" y="12285156"/>
            <a:ext cx="2913065" cy="1"/>
          </a:xfrm>
          <a:prstGeom prst="line">
            <a:avLst/>
          </a:prstGeom>
          <a:ln w="457200">
            <a:solidFill>
              <a:srgbClr val="04378A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2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0"/>
                            </p:stCondLst>
                            <p:childTnLst>
                              <p:par>
                                <p:cTn id="18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2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9" grpId="1"/>
      <p:bldP build="whole" bldLvl="1" animBg="1" rev="0" advAuto="0" spid="250" grpId="3"/>
      <p:bldP build="whole" bldLvl="1" animBg="1" rev="0" advAuto="0" spid="251" grpId="4"/>
      <p:bldP build="whole" bldLvl="1" animBg="1" rev="0" advAuto="0" spid="248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Seat-Logo-2012.jpg" descr="Seat-Logo-201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79278" y="204061"/>
            <a:ext cx="7059723" cy="4512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Unknown.jpeg" descr="Unknown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5350" y="3634129"/>
            <a:ext cx="8454965" cy="37858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CV_brand_logo.jpeg" descr="CV_brand_logo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480834" y="8873514"/>
            <a:ext cx="3479801" cy="435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Skoda_-1200x1200.jpg" descr="Skoda_-1200x1200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749749" y="4181399"/>
            <a:ext cx="3968707" cy="3968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Unknown.png" descr="Unknown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366534" y="5563758"/>
            <a:ext cx="3708401" cy="2184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Unknown.png" descr="Unknown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-285887" y="9360969"/>
            <a:ext cx="5708859" cy="31969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Unknown.png" descr="Unknown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343625" y="10205622"/>
            <a:ext cx="4857336" cy="27802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Unknown.png" descr="Unknown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4366595" y="604448"/>
            <a:ext cx="2768601" cy="29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Unknown.png" descr="Unknown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388318" y="4054318"/>
            <a:ext cx="5607364" cy="56073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Unknown.jpeg" descr="Unknown.jpe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490132" y="807560"/>
            <a:ext cx="6265402" cy="3305050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Volkswagen"/>
          <p:cNvSpPr txBox="1"/>
          <p:nvPr/>
        </p:nvSpPr>
        <p:spPr>
          <a:xfrm>
            <a:off x="9714737" y="9689566"/>
            <a:ext cx="4954525" cy="1168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1E50"/>
                </a:solidFill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/>
            <a:r>
              <a:t>Volkswagen</a:t>
            </a:r>
          </a:p>
        </p:txBody>
      </p:sp>
      <p:pic>
        <p:nvPicPr>
          <p:cNvPr id="264" name="Unknown.png" descr="Unknown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4083382" y="6957867"/>
            <a:ext cx="4680467" cy="26315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Class="entr" nodeType="after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Class="entr" nodeType="after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Class="entr" nodeType="after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Class="entr" nodeType="after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000"/>
                            </p:stCondLst>
                            <p:childTnLst>
                              <p:par>
                                <p:cTn id="34" presetClass="entr" nodeType="afterEffect" presetSubtype="8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000"/>
                            </p:stCondLst>
                            <p:childTnLst>
                              <p:par>
                                <p:cTn id="39" presetClass="entr" nodeType="afterEffect" presetSubtype="8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000"/>
                            </p:stCondLst>
                            <p:childTnLst>
                              <p:par>
                                <p:cTn id="44" presetClass="entr" nodeType="afterEffect" presetSubtype="8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0"/>
                            </p:stCondLst>
                            <p:childTnLst>
                              <p:par>
                                <p:cTn id="49" presetClass="entr" nodeType="afterEffect" presetSubtype="8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0"/>
                            </p:stCondLst>
                            <p:childTnLst>
                              <p:par>
                                <p:cTn id="54" presetClass="entr" nodeType="afterEffect" presetSubtype="8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2000"/>
                            </p:stCondLst>
                            <p:childTnLst>
                              <p:par>
                                <p:cTn id="59" presetClass="entr" nodeType="afterEffect" presetSubtype="8" presetID="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4" grpId="6"/>
      <p:bldP build="whole" bldLvl="1" animBg="1" rev="0" advAuto="0" spid="253" grpId="3"/>
      <p:bldP build="whole" bldLvl="1" animBg="1" rev="0" advAuto="0" spid="259" grpId="11"/>
      <p:bldP build="whole" bldLvl="1" animBg="1" rev="0" advAuto="0" spid="258" grpId="9"/>
      <p:bldP build="whole" bldLvl="1" animBg="1" rev="0" advAuto="0" spid="263" grpId="2"/>
      <p:bldP build="whole" bldLvl="1" animBg="1" rev="0" advAuto="0" spid="255" grpId="10"/>
      <p:bldP build="whole" bldLvl="1" animBg="1" rev="0" advAuto="0" spid="260" grpId="4"/>
      <p:bldP build="whole" bldLvl="1" animBg="1" rev="0" advAuto="0" spid="257" grpId="8"/>
      <p:bldP build="whole" bldLvl="1" animBg="1" rev="0" advAuto="0" spid="256" grpId="7"/>
      <p:bldP build="whole" bldLvl="1" animBg="1" rev="0" advAuto="0" spid="262" grpId="5"/>
      <p:bldP build="whole" bldLvl="1" animBg="1" rev="0" advAuto="0" spid="261" grpId="1"/>
      <p:bldP build="whole" bldLvl="1" animBg="1" rev="0" advAuto="0" spid="264" grpId="1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Unknown.png" descr="Unknown.png"/>
          <p:cNvPicPr>
            <a:picLocks noChangeAspect="1"/>
          </p:cNvPicPr>
          <p:nvPr/>
        </p:nvPicPr>
        <p:blipFill>
          <a:blip r:embed="rId2">
            <a:alphaModFix amt="11037"/>
            <a:extLst/>
          </a:blip>
          <a:srcRect l="7972" t="7882" r="8029" b="7826"/>
          <a:stretch>
            <a:fillRect/>
          </a:stretch>
        </p:blipFill>
        <p:spPr>
          <a:xfrm>
            <a:off x="14087469" y="1274061"/>
            <a:ext cx="11136428" cy="11175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6" h="21233" fill="norm" stroke="1" extrusionOk="0">
                <a:moveTo>
                  <a:pt x="10924" y="1"/>
                </a:moveTo>
                <a:cubicBezTo>
                  <a:pt x="10032" y="-9"/>
                  <a:pt x="9133" y="85"/>
                  <a:pt x="8252" y="296"/>
                </a:cubicBezTo>
                <a:cubicBezTo>
                  <a:pt x="5550" y="940"/>
                  <a:pt x="3220" y="2557"/>
                  <a:pt x="1728" y="4817"/>
                </a:cubicBezTo>
                <a:cubicBezTo>
                  <a:pt x="587" y="6547"/>
                  <a:pt x="13" y="8553"/>
                  <a:pt x="1" y="10562"/>
                </a:cubicBezTo>
                <a:cubicBezTo>
                  <a:pt x="-14" y="12838"/>
                  <a:pt x="691" y="15119"/>
                  <a:pt x="2103" y="17004"/>
                </a:cubicBezTo>
                <a:cubicBezTo>
                  <a:pt x="3682" y="19114"/>
                  <a:pt x="6513" y="20753"/>
                  <a:pt x="9219" y="21126"/>
                </a:cubicBezTo>
                <a:cubicBezTo>
                  <a:pt x="12589" y="21591"/>
                  <a:pt x="15965" y="20529"/>
                  <a:pt x="18357" y="18252"/>
                </a:cubicBezTo>
                <a:cubicBezTo>
                  <a:pt x="19771" y="16905"/>
                  <a:pt x="20626" y="15510"/>
                  <a:pt x="21232" y="13557"/>
                </a:cubicBezTo>
                <a:cubicBezTo>
                  <a:pt x="21543" y="12555"/>
                  <a:pt x="21586" y="12202"/>
                  <a:pt x="21586" y="10610"/>
                </a:cubicBezTo>
                <a:cubicBezTo>
                  <a:pt x="21586" y="9018"/>
                  <a:pt x="21543" y="8664"/>
                  <a:pt x="21232" y="7663"/>
                </a:cubicBezTo>
                <a:cubicBezTo>
                  <a:pt x="20610" y="5659"/>
                  <a:pt x="19696" y="4201"/>
                  <a:pt x="18197" y="2826"/>
                </a:cubicBezTo>
                <a:cubicBezTo>
                  <a:pt x="16228" y="1021"/>
                  <a:pt x="13602" y="30"/>
                  <a:pt x="10924" y="1"/>
                </a:cubicBezTo>
                <a:close/>
                <a:moveTo>
                  <a:pt x="10993" y="1144"/>
                </a:moveTo>
                <a:cubicBezTo>
                  <a:pt x="12383" y="1158"/>
                  <a:pt x="13726" y="1382"/>
                  <a:pt x="13856" y="1716"/>
                </a:cubicBezTo>
                <a:cubicBezTo>
                  <a:pt x="13895" y="1814"/>
                  <a:pt x="13291" y="3242"/>
                  <a:pt x="12513" y="4893"/>
                </a:cubicBezTo>
                <a:cubicBezTo>
                  <a:pt x="11736" y="6545"/>
                  <a:pt x="11022" y="7977"/>
                  <a:pt x="10928" y="8075"/>
                </a:cubicBezTo>
                <a:cubicBezTo>
                  <a:pt x="10722" y="8289"/>
                  <a:pt x="10749" y="8333"/>
                  <a:pt x="8964" y="4550"/>
                </a:cubicBezTo>
                <a:cubicBezTo>
                  <a:pt x="8264" y="3066"/>
                  <a:pt x="7719" y="1782"/>
                  <a:pt x="7753" y="1696"/>
                </a:cubicBezTo>
                <a:cubicBezTo>
                  <a:pt x="7787" y="1610"/>
                  <a:pt x="8318" y="1435"/>
                  <a:pt x="8935" y="1308"/>
                </a:cubicBezTo>
                <a:cubicBezTo>
                  <a:pt x="9363" y="1220"/>
                  <a:pt x="9871" y="1170"/>
                  <a:pt x="10397" y="1152"/>
                </a:cubicBezTo>
                <a:cubicBezTo>
                  <a:pt x="10594" y="1145"/>
                  <a:pt x="10794" y="1142"/>
                  <a:pt x="10993" y="1144"/>
                </a:cubicBezTo>
                <a:close/>
                <a:moveTo>
                  <a:pt x="6096" y="2433"/>
                </a:moveTo>
                <a:cubicBezTo>
                  <a:pt x="6118" y="2433"/>
                  <a:pt x="6138" y="2437"/>
                  <a:pt x="6155" y="2443"/>
                </a:cubicBezTo>
                <a:cubicBezTo>
                  <a:pt x="6250" y="2479"/>
                  <a:pt x="7097" y="4139"/>
                  <a:pt x="8037" y="6137"/>
                </a:cubicBezTo>
                <a:lnTo>
                  <a:pt x="9746" y="9770"/>
                </a:lnTo>
                <a:lnTo>
                  <a:pt x="10813" y="9770"/>
                </a:lnTo>
                <a:lnTo>
                  <a:pt x="11879" y="9770"/>
                </a:lnTo>
                <a:lnTo>
                  <a:pt x="13576" y="6137"/>
                </a:lnTo>
                <a:cubicBezTo>
                  <a:pt x="14510" y="4139"/>
                  <a:pt x="15351" y="2479"/>
                  <a:pt x="15446" y="2443"/>
                </a:cubicBezTo>
                <a:cubicBezTo>
                  <a:pt x="15541" y="2408"/>
                  <a:pt x="15869" y="2540"/>
                  <a:pt x="16175" y="2742"/>
                </a:cubicBezTo>
                <a:cubicBezTo>
                  <a:pt x="16870" y="3201"/>
                  <a:pt x="18500" y="4807"/>
                  <a:pt x="18798" y="5325"/>
                </a:cubicBezTo>
                <a:lnTo>
                  <a:pt x="19021" y="5713"/>
                </a:lnTo>
                <a:lnTo>
                  <a:pt x="16648" y="10231"/>
                </a:lnTo>
                <a:cubicBezTo>
                  <a:pt x="15343" y="12713"/>
                  <a:pt x="14199" y="14821"/>
                  <a:pt x="14107" y="14913"/>
                </a:cubicBezTo>
                <a:cubicBezTo>
                  <a:pt x="13874" y="15147"/>
                  <a:pt x="13834" y="15076"/>
                  <a:pt x="12777" y="12773"/>
                </a:cubicBezTo>
                <a:lnTo>
                  <a:pt x="11871" y="10804"/>
                </a:lnTo>
                <a:lnTo>
                  <a:pt x="10809" y="10804"/>
                </a:lnTo>
                <a:lnTo>
                  <a:pt x="9742" y="10804"/>
                </a:lnTo>
                <a:lnTo>
                  <a:pt x="8832" y="12806"/>
                </a:lnTo>
                <a:cubicBezTo>
                  <a:pt x="8331" y="13908"/>
                  <a:pt x="7849" y="14875"/>
                  <a:pt x="7757" y="14950"/>
                </a:cubicBezTo>
                <a:cubicBezTo>
                  <a:pt x="7538" y="15128"/>
                  <a:pt x="7633" y="15288"/>
                  <a:pt x="4882" y="10093"/>
                </a:cubicBezTo>
                <a:cubicBezTo>
                  <a:pt x="2202" y="5030"/>
                  <a:pt x="2307" y="5657"/>
                  <a:pt x="3882" y="4078"/>
                </a:cubicBezTo>
                <a:cubicBezTo>
                  <a:pt x="4883" y="3075"/>
                  <a:pt x="5764" y="2425"/>
                  <a:pt x="6096" y="2433"/>
                </a:cubicBezTo>
                <a:close/>
                <a:moveTo>
                  <a:pt x="19890" y="7663"/>
                </a:moveTo>
                <a:cubicBezTo>
                  <a:pt x="20223" y="7724"/>
                  <a:pt x="20403" y="8715"/>
                  <a:pt x="20408" y="10545"/>
                </a:cubicBezTo>
                <a:cubicBezTo>
                  <a:pt x="20413" y="12245"/>
                  <a:pt x="20380" y="12514"/>
                  <a:pt x="20058" y="13452"/>
                </a:cubicBezTo>
                <a:cubicBezTo>
                  <a:pt x="19539" y="14963"/>
                  <a:pt x="18850" y="16025"/>
                  <a:pt x="17587" y="17262"/>
                </a:cubicBezTo>
                <a:cubicBezTo>
                  <a:pt x="16316" y="18508"/>
                  <a:pt x="15226" y="19183"/>
                  <a:pt x="13700" y="19672"/>
                </a:cubicBezTo>
                <a:cubicBezTo>
                  <a:pt x="12230" y="20143"/>
                  <a:pt x="9921" y="20221"/>
                  <a:pt x="8502" y="19847"/>
                </a:cubicBezTo>
                <a:cubicBezTo>
                  <a:pt x="5070" y="18939"/>
                  <a:pt x="2305" y="16212"/>
                  <a:pt x="1424" y="12871"/>
                </a:cubicBezTo>
                <a:cubicBezTo>
                  <a:pt x="1021" y="11342"/>
                  <a:pt x="1200" y="8115"/>
                  <a:pt x="1711" y="7699"/>
                </a:cubicBezTo>
                <a:cubicBezTo>
                  <a:pt x="1838" y="7596"/>
                  <a:pt x="2536" y="8830"/>
                  <a:pt x="4702" y="12963"/>
                </a:cubicBezTo>
                <a:cubicBezTo>
                  <a:pt x="6257" y="15932"/>
                  <a:pt x="7618" y="18377"/>
                  <a:pt x="7724" y="18397"/>
                </a:cubicBezTo>
                <a:cubicBezTo>
                  <a:pt x="7858" y="18423"/>
                  <a:pt x="8175" y="17867"/>
                  <a:pt x="8758" y="16588"/>
                </a:cubicBezTo>
                <a:cubicBezTo>
                  <a:pt x="10557" y="12639"/>
                  <a:pt x="10732" y="12298"/>
                  <a:pt x="10896" y="12459"/>
                </a:cubicBezTo>
                <a:cubicBezTo>
                  <a:pt x="10981" y="12542"/>
                  <a:pt x="11650" y="13906"/>
                  <a:pt x="12386" y="15487"/>
                </a:cubicBezTo>
                <a:cubicBezTo>
                  <a:pt x="13121" y="17067"/>
                  <a:pt x="13811" y="18377"/>
                  <a:pt x="13914" y="18397"/>
                </a:cubicBezTo>
                <a:cubicBezTo>
                  <a:pt x="14041" y="18422"/>
                  <a:pt x="15018" y="16684"/>
                  <a:pt x="16933" y="13036"/>
                </a:cubicBezTo>
                <a:cubicBezTo>
                  <a:pt x="18491" y="10067"/>
                  <a:pt x="19821" y="7650"/>
                  <a:pt x="19890" y="7663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67" name="Impactful…"/>
          <p:cNvSpPr txBox="1"/>
          <p:nvPr/>
        </p:nvSpPr>
        <p:spPr>
          <a:xfrm>
            <a:off x="3753180" y="3812545"/>
            <a:ext cx="12241531" cy="6090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80000"/>
              </a:lnSpc>
              <a:defRPr i="1" sz="18000">
                <a:solidFill>
                  <a:srgbClr val="04378B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Impactful </a:t>
            </a:r>
          </a:p>
          <a:p>
            <a:pPr algn="l">
              <a:lnSpc>
                <a:spcPct val="80000"/>
              </a:lnSpc>
              <a:defRPr i="1" sz="18000">
                <a:solidFill>
                  <a:srgbClr val="04378B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Strategies</a:t>
            </a:r>
          </a:p>
        </p:txBody>
      </p:sp>
      <p:sp>
        <p:nvSpPr>
          <p:cNvPr id="268" name="Line"/>
          <p:cNvSpPr/>
          <p:nvPr/>
        </p:nvSpPr>
        <p:spPr>
          <a:xfrm>
            <a:off x="-1305062" y="12285156"/>
            <a:ext cx="13734393" cy="1"/>
          </a:xfrm>
          <a:prstGeom prst="line">
            <a:avLst/>
          </a:prstGeom>
          <a:ln w="457200">
            <a:solidFill>
              <a:srgbClr val="E4E4E4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9" name="Line"/>
          <p:cNvSpPr/>
          <p:nvPr/>
        </p:nvSpPr>
        <p:spPr>
          <a:xfrm>
            <a:off x="-1225597" y="12285156"/>
            <a:ext cx="2913065" cy="1"/>
          </a:xfrm>
          <a:prstGeom prst="line">
            <a:avLst/>
          </a:prstGeom>
          <a:ln w="457200">
            <a:solidFill>
              <a:srgbClr val="04378A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r" isContent="0" isInverted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2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0"/>
                            </p:stCondLst>
                            <p:childTnLst>
                              <p:par>
                                <p:cTn id="18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2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7" grpId="1"/>
      <p:bldP build="whole" bldLvl="1" animBg="1" rev="0" advAuto="0" spid="266" grpId="2"/>
      <p:bldP build="whole" bldLvl="1" animBg="1" rev="0" advAuto="0" spid="269" grpId="4"/>
      <p:bldP build="whole" bldLvl="1" animBg="1" rev="0" advAuto="0" spid="268" grpId="3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324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eople’s Car."/>
          <p:cNvSpPr txBox="1"/>
          <p:nvPr/>
        </p:nvSpPr>
        <p:spPr>
          <a:xfrm>
            <a:off x="6667489" y="8694587"/>
            <a:ext cx="10668611" cy="2293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400"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/>
            <a:r>
              <a:t>People’s Car.</a:t>
            </a:r>
          </a:p>
        </p:txBody>
      </p:sp>
      <p:sp>
        <p:nvSpPr>
          <p:cNvPr id="272" name="Volkswagen"/>
          <p:cNvSpPr txBox="1"/>
          <p:nvPr/>
        </p:nvSpPr>
        <p:spPr>
          <a:xfrm>
            <a:off x="6943079" y="2727802"/>
            <a:ext cx="10117431" cy="2293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400"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/>
            <a:r>
              <a:t>Volkswagen</a:t>
            </a:r>
          </a:p>
        </p:txBody>
      </p:sp>
      <p:pic>
        <p:nvPicPr>
          <p:cNvPr id="273" name="Line Shape" descr="Line Shap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5400000">
            <a:off x="5604169" y="7062740"/>
            <a:ext cx="2920392" cy="701132"/>
          </a:xfrm>
          <a:prstGeom prst="rect">
            <a:avLst/>
          </a:prstGeom>
        </p:spPr>
      </p:pic>
      <p:sp>
        <p:nvSpPr>
          <p:cNvPr id="275" name="{"/>
          <p:cNvSpPr txBox="1"/>
          <p:nvPr/>
        </p:nvSpPr>
        <p:spPr>
          <a:xfrm rot="16200000">
            <a:off x="8590918" y="2634904"/>
            <a:ext cx="1378745" cy="561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400">
                <a:latin typeface="Fredericka the Great"/>
                <a:ea typeface="Fredericka the Great"/>
                <a:cs typeface="Fredericka the Great"/>
                <a:sym typeface="Fredericka the Great"/>
              </a:defRPr>
            </a:lvl1pPr>
          </a:lstStyle>
          <a:p>
            <a:pPr/>
            <a:r>
              <a:t>{</a:t>
            </a:r>
          </a:p>
        </p:txBody>
      </p:sp>
      <p:sp>
        <p:nvSpPr>
          <p:cNvPr id="276" name="{"/>
          <p:cNvSpPr txBox="1"/>
          <p:nvPr/>
        </p:nvSpPr>
        <p:spPr>
          <a:xfrm rot="16200000">
            <a:off x="13454693" y="1853854"/>
            <a:ext cx="1735932" cy="717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400">
                <a:latin typeface="Fredericka the Great"/>
                <a:ea typeface="Fredericka the Great"/>
                <a:cs typeface="Fredericka the Great"/>
                <a:sym typeface="Fredericka the Great"/>
              </a:defRPr>
            </a:lvl1pPr>
          </a:lstStyle>
          <a:p>
            <a:pPr/>
            <a:r>
              <a:t>{</a:t>
            </a:r>
          </a:p>
        </p:txBody>
      </p:sp>
      <p:pic>
        <p:nvPicPr>
          <p:cNvPr id="277" name="Line Shape" descr="Line Shap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15506365" y="7062740"/>
            <a:ext cx="2920392" cy="7011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doors dir="ver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Class="entr" nodeType="after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1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2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0"/>
                            </p:stCondLst>
                            <p:childTnLst>
                              <p:par>
                                <p:cTn id="27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9" dur="2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7" grpId="6"/>
      <p:bldP build="whole" bldLvl="1" animBg="1" rev="0" advAuto="0" spid="276" grpId="4"/>
      <p:bldP build="whole" bldLvl="1" animBg="1" rev="0" advAuto="0" spid="272" grpId="1"/>
      <p:bldP build="whole" bldLvl="1" animBg="1" rev="0" advAuto="0" spid="273" grpId="5"/>
      <p:bldP build="whole" bldLvl="1" animBg="1" rev="0" advAuto="0" spid="271" grpId="2"/>
      <p:bldP build="whole" bldLvl="1" animBg="1" rev="0" advAuto="0" spid="275" grpId="3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roup"/>
          <p:cNvGrpSpPr/>
          <p:nvPr/>
        </p:nvGrpSpPr>
        <p:grpSpPr>
          <a:xfrm>
            <a:off x="1081842" y="1066359"/>
            <a:ext cx="8108489" cy="11583282"/>
            <a:chOff x="0" y="0"/>
            <a:chExt cx="8108488" cy="11583280"/>
          </a:xfrm>
        </p:grpSpPr>
        <p:pic>
          <p:nvPicPr>
            <p:cNvPr id="280" name="IMG_10FA0DE8A70F-1.jpeg" descr="IMG_10FA0DE8A70F-1.jpe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954" r="0" b="0"/>
            <a:stretch>
              <a:fillRect/>
            </a:stretch>
          </p:blipFill>
          <p:spPr>
            <a:xfrm>
              <a:off x="23978" y="11354"/>
              <a:ext cx="8060714" cy="115605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1" name="Rectangle"/>
            <p:cNvSpPr/>
            <p:nvPr/>
          </p:nvSpPr>
          <p:spPr>
            <a:xfrm>
              <a:off x="0" y="0"/>
              <a:ext cx="8108489" cy="11583281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25864">
                  <a:srgbClr val="7F8080">
                    <a:alpha val="30386"/>
                  </a:srgbClr>
                </a:gs>
                <a:gs pos="48794">
                  <a:srgbClr val="000000">
                    <a:alpha val="60773"/>
                  </a:srgbClr>
                </a:gs>
              </a:gsLst>
              <a:path path="shape">
                <a:fillToRect l="46570" t="21329" r="53429" b="78670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pic>
        <p:nvPicPr>
          <p:cNvPr id="283" name="Oval Oval" descr="Oval Oval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03764" y="2554162"/>
            <a:ext cx="4364778" cy="2273724"/>
          </a:xfrm>
          <a:prstGeom prst="rect">
            <a:avLst/>
          </a:prstGeom>
        </p:spPr>
      </p:pic>
      <p:grpSp>
        <p:nvGrpSpPr>
          <p:cNvPr id="287" name="Group"/>
          <p:cNvGrpSpPr/>
          <p:nvPr/>
        </p:nvGrpSpPr>
        <p:grpSpPr>
          <a:xfrm>
            <a:off x="16681783" y="2011288"/>
            <a:ext cx="7231751" cy="9693424"/>
            <a:chOff x="0" y="0"/>
            <a:chExt cx="7231750" cy="9693423"/>
          </a:xfrm>
        </p:grpSpPr>
        <p:pic>
          <p:nvPicPr>
            <p:cNvPr id="285" name="IMG_8132645A970A-1.jpeg" descr="IMG_8132645A970A-1.jpe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5179" y="15159"/>
              <a:ext cx="7161392" cy="96631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6" name="Rectangle"/>
            <p:cNvSpPr/>
            <p:nvPr/>
          </p:nvSpPr>
          <p:spPr>
            <a:xfrm>
              <a:off x="0" y="0"/>
              <a:ext cx="7231751" cy="9693424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26073">
                  <a:srgbClr val="999999">
                    <a:alpha val="26812"/>
                  </a:srgbClr>
                </a:gs>
                <a:gs pos="52475">
                  <a:srgbClr val="323232">
                    <a:alpha val="53624"/>
                  </a:srgbClr>
                </a:gs>
                <a:gs pos="73346">
                  <a:srgbClr val="191919">
                    <a:alpha val="60240"/>
                  </a:srgbClr>
                </a:gs>
                <a:gs pos="88831">
                  <a:srgbClr val="000000">
                    <a:alpha val="66855"/>
                  </a:srgbClr>
                </a:gs>
              </a:gsLst>
              <a:path path="shape">
                <a:fillToRect l="44969" t="33097" r="55030" b="66902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290" name="Group"/>
          <p:cNvGrpSpPr/>
          <p:nvPr/>
        </p:nvGrpSpPr>
        <p:grpSpPr>
          <a:xfrm>
            <a:off x="9242919" y="2548628"/>
            <a:ext cx="7589780" cy="7835762"/>
            <a:chOff x="0" y="0"/>
            <a:chExt cx="7589778" cy="7835761"/>
          </a:xfrm>
        </p:grpSpPr>
        <p:pic>
          <p:nvPicPr>
            <p:cNvPr id="288" name="Mahindra Says EV Partnership With Volkswagen Moving Ahead As Planned.pdf" descr="Mahindra Says EV Partnership With Volkswagen Moving Ahead As Planned.pdf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0" b="43621"/>
            <a:stretch>
              <a:fillRect/>
            </a:stretch>
          </p:blipFill>
          <p:spPr>
            <a:xfrm>
              <a:off x="0" y="0"/>
              <a:ext cx="7589579" cy="78357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9" name="Mahindra Says EV Partnership With Volkswagen Moving Ahead As Planned.pdf" descr="Mahindra Says EV Partnership With Volkswagen Moving Ahead As Planned.pdf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58376" r="0" b="0"/>
            <a:stretch>
              <a:fillRect/>
            </a:stretch>
          </p:blipFill>
          <p:spPr>
            <a:xfrm>
              <a:off x="199" y="1989053"/>
              <a:ext cx="7589580" cy="57850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91" name="Oval Oval" descr="Oval Oval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704623" y="3517113"/>
            <a:ext cx="5149583" cy="265683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2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6" dur="2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3" grpId="4"/>
      <p:bldP build="whole" bldLvl="1" animBg="1" rev="0" advAuto="0" spid="291" grpId="5"/>
      <p:bldP build="whole" bldLvl="1" animBg="1" rev="0" advAuto="0" spid="287" grpId="1"/>
      <p:bldP build="whole" bldLvl="1" animBg="1" rev="0" advAuto="0" spid="282" grpId="2"/>
      <p:bldP build="whole" bldLvl="1" animBg="1" rev="0" advAuto="0" spid="290" grpId="3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Volkswagen-Virtus-8.jpg" descr="Volkswagen-Virtus-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7198" y="-1085"/>
            <a:ext cx="24639712" cy="13859838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Rectangle"/>
          <p:cNvSpPr/>
          <p:nvPr/>
        </p:nvSpPr>
        <p:spPr>
          <a:xfrm>
            <a:off x="-126288" y="-149703"/>
            <a:ext cx="24857892" cy="14015405"/>
          </a:xfrm>
          <a:prstGeom prst="rect">
            <a:avLst/>
          </a:prstGeom>
          <a:solidFill>
            <a:srgbClr val="000000">
              <a:alpha val="6965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aphicFrame>
        <p:nvGraphicFramePr>
          <p:cNvPr id="161" name="Table"/>
          <p:cNvGraphicFramePr/>
          <p:nvPr/>
        </p:nvGraphicFramePr>
        <p:xfrm>
          <a:off x="11043601" y="938976"/>
          <a:ext cx="11555549" cy="1183804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5777774"/>
                <a:gridCol w="5777774"/>
              </a:tblGrid>
              <a:tr h="1973007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100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Company History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T w="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100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Yash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</a:tcPr>
                </a:tc>
              </a:tr>
              <a:tr h="1973007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100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Founder’s History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100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Siddhant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</a:tcPr>
                </a:tc>
              </a:tr>
              <a:tr h="1973007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100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Products &amp; Innovations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100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Tarun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</a:tcPr>
                </a:tc>
              </a:tr>
              <a:tr h="1973007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100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Brand Diversity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</a:tcPr>
                </a:tc>
                <a:tc rowSpan="2"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100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Yatra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</a:tcPr>
                </a:tc>
              </a:tr>
              <a:tr h="1973007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100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Impactful Strategies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</a:tcPr>
                </a:tc>
                <a:tc vMerge="1">
                  <a:tcPr/>
                </a:tc>
              </a:tr>
              <a:tr h="1973007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100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S.W.O.T Analysis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100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Garvit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162" name="speedometer-icon-white-vector-16600259.jpg" descr="speedometer-icon-white-vector-16600259.jpg"/>
          <p:cNvPicPr>
            <a:picLocks noChangeAspect="1"/>
          </p:cNvPicPr>
          <p:nvPr/>
        </p:nvPicPr>
        <p:blipFill>
          <a:blip r:embed="rId3">
            <a:extLst/>
          </a:blip>
          <a:srcRect l="5049" t="23324" r="5047" b="30872"/>
          <a:stretch>
            <a:fillRect/>
          </a:stretch>
        </p:blipFill>
        <p:spPr>
          <a:xfrm>
            <a:off x="1771451" y="4805108"/>
            <a:ext cx="7462045" cy="41057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35" fill="norm" stroke="1" extrusionOk="0">
                <a:moveTo>
                  <a:pt x="10731" y="1"/>
                </a:moveTo>
                <a:cubicBezTo>
                  <a:pt x="10490" y="6"/>
                  <a:pt x="10248" y="23"/>
                  <a:pt x="10004" y="57"/>
                </a:cubicBezTo>
                <a:cubicBezTo>
                  <a:pt x="5641" y="659"/>
                  <a:pt x="1977" y="5816"/>
                  <a:pt x="595" y="13301"/>
                </a:cubicBezTo>
                <a:cubicBezTo>
                  <a:pt x="302" y="14890"/>
                  <a:pt x="111" y="16779"/>
                  <a:pt x="46" y="18728"/>
                </a:cubicBezTo>
                <a:lnTo>
                  <a:pt x="0" y="20106"/>
                </a:lnTo>
                <a:lnTo>
                  <a:pt x="656" y="20106"/>
                </a:lnTo>
                <a:lnTo>
                  <a:pt x="1312" y="20106"/>
                </a:lnTo>
                <a:lnTo>
                  <a:pt x="1312" y="19583"/>
                </a:lnTo>
                <a:cubicBezTo>
                  <a:pt x="1312" y="19066"/>
                  <a:pt x="1311" y="19063"/>
                  <a:pt x="1070" y="19027"/>
                </a:cubicBezTo>
                <a:lnTo>
                  <a:pt x="827" y="18990"/>
                </a:lnTo>
                <a:lnTo>
                  <a:pt x="833" y="18049"/>
                </a:lnTo>
                <a:cubicBezTo>
                  <a:pt x="839" y="17034"/>
                  <a:pt x="969" y="15568"/>
                  <a:pt x="1060" y="15466"/>
                </a:cubicBezTo>
                <a:cubicBezTo>
                  <a:pt x="1091" y="15431"/>
                  <a:pt x="1215" y="15453"/>
                  <a:pt x="1336" y="15513"/>
                </a:cubicBezTo>
                <a:cubicBezTo>
                  <a:pt x="1553" y="15622"/>
                  <a:pt x="1557" y="15617"/>
                  <a:pt x="1634" y="15151"/>
                </a:cubicBezTo>
                <a:cubicBezTo>
                  <a:pt x="1716" y="14652"/>
                  <a:pt x="1667" y="14483"/>
                  <a:pt x="1438" y="14479"/>
                </a:cubicBezTo>
                <a:cubicBezTo>
                  <a:pt x="1145" y="14474"/>
                  <a:pt x="1202" y="13861"/>
                  <a:pt x="1678" y="11906"/>
                </a:cubicBezTo>
                <a:cubicBezTo>
                  <a:pt x="1911" y="10953"/>
                  <a:pt x="1931" y="10926"/>
                  <a:pt x="2216" y="11190"/>
                </a:cubicBezTo>
                <a:lnTo>
                  <a:pt x="2458" y="11415"/>
                </a:lnTo>
                <a:lnTo>
                  <a:pt x="2599" y="10963"/>
                </a:lnTo>
                <a:lnTo>
                  <a:pt x="2739" y="10511"/>
                </a:lnTo>
                <a:lnTo>
                  <a:pt x="2511" y="10257"/>
                </a:lnTo>
                <a:cubicBezTo>
                  <a:pt x="2386" y="10117"/>
                  <a:pt x="2284" y="9978"/>
                  <a:pt x="2284" y="9947"/>
                </a:cubicBezTo>
                <a:cubicBezTo>
                  <a:pt x="2284" y="9829"/>
                  <a:pt x="2803" y="8516"/>
                  <a:pt x="3127" y="7813"/>
                </a:cubicBezTo>
                <a:lnTo>
                  <a:pt x="3467" y="7074"/>
                </a:lnTo>
                <a:lnTo>
                  <a:pt x="3673" y="7435"/>
                </a:lnTo>
                <a:lnTo>
                  <a:pt x="3877" y="7795"/>
                </a:lnTo>
                <a:lnTo>
                  <a:pt x="4100" y="7374"/>
                </a:lnTo>
                <a:lnTo>
                  <a:pt x="4324" y="6952"/>
                </a:lnTo>
                <a:lnTo>
                  <a:pt x="4108" y="6623"/>
                </a:lnTo>
                <a:lnTo>
                  <a:pt x="3892" y="6294"/>
                </a:lnTo>
                <a:lnTo>
                  <a:pt x="4294" y="5688"/>
                </a:lnTo>
                <a:cubicBezTo>
                  <a:pt x="4673" y="5118"/>
                  <a:pt x="5266" y="4303"/>
                  <a:pt x="5436" y="4120"/>
                </a:cubicBezTo>
                <a:cubicBezTo>
                  <a:pt x="5483" y="4070"/>
                  <a:pt x="5568" y="4216"/>
                  <a:pt x="5658" y="4506"/>
                </a:cubicBezTo>
                <a:lnTo>
                  <a:pt x="5803" y="4974"/>
                </a:lnTo>
                <a:lnTo>
                  <a:pt x="6035" y="4722"/>
                </a:lnTo>
                <a:cubicBezTo>
                  <a:pt x="6162" y="4583"/>
                  <a:pt x="6276" y="4458"/>
                  <a:pt x="6287" y="4443"/>
                </a:cubicBezTo>
                <a:cubicBezTo>
                  <a:pt x="6299" y="4428"/>
                  <a:pt x="6247" y="4198"/>
                  <a:pt x="6171" y="3931"/>
                </a:cubicBezTo>
                <a:lnTo>
                  <a:pt x="6035" y="3444"/>
                </a:lnTo>
                <a:lnTo>
                  <a:pt x="6507" y="3053"/>
                </a:lnTo>
                <a:cubicBezTo>
                  <a:pt x="7184" y="2491"/>
                  <a:pt x="7769" y="2128"/>
                  <a:pt x="7875" y="2201"/>
                </a:cubicBezTo>
                <a:cubicBezTo>
                  <a:pt x="7925" y="2236"/>
                  <a:pt x="7985" y="2446"/>
                  <a:pt x="8008" y="2667"/>
                </a:cubicBezTo>
                <a:lnTo>
                  <a:pt x="8050" y="3069"/>
                </a:lnTo>
                <a:lnTo>
                  <a:pt x="8338" y="2951"/>
                </a:lnTo>
                <a:cubicBezTo>
                  <a:pt x="8606" y="2839"/>
                  <a:pt x="8625" y="2810"/>
                  <a:pt x="8585" y="2528"/>
                </a:cubicBezTo>
                <a:cubicBezTo>
                  <a:pt x="8486" y="1829"/>
                  <a:pt x="8505" y="1779"/>
                  <a:pt x="8954" y="1610"/>
                </a:cubicBezTo>
                <a:cubicBezTo>
                  <a:pt x="9185" y="1523"/>
                  <a:pt x="9623" y="1440"/>
                  <a:pt x="9926" y="1427"/>
                </a:cubicBezTo>
                <a:lnTo>
                  <a:pt x="10476" y="1404"/>
                </a:lnTo>
                <a:lnTo>
                  <a:pt x="10496" y="1901"/>
                </a:lnTo>
                <a:lnTo>
                  <a:pt x="10516" y="2399"/>
                </a:lnTo>
                <a:lnTo>
                  <a:pt x="10800" y="2399"/>
                </a:lnTo>
                <a:lnTo>
                  <a:pt x="11084" y="2399"/>
                </a:lnTo>
                <a:lnTo>
                  <a:pt x="11103" y="1901"/>
                </a:lnTo>
                <a:lnTo>
                  <a:pt x="11124" y="1404"/>
                </a:lnTo>
                <a:lnTo>
                  <a:pt x="11674" y="1427"/>
                </a:lnTo>
                <a:cubicBezTo>
                  <a:pt x="11977" y="1440"/>
                  <a:pt x="12413" y="1523"/>
                  <a:pt x="12645" y="1610"/>
                </a:cubicBezTo>
                <a:cubicBezTo>
                  <a:pt x="13094" y="1779"/>
                  <a:pt x="13114" y="1829"/>
                  <a:pt x="13015" y="2528"/>
                </a:cubicBezTo>
                <a:cubicBezTo>
                  <a:pt x="12975" y="2810"/>
                  <a:pt x="12992" y="2839"/>
                  <a:pt x="13261" y="2951"/>
                </a:cubicBezTo>
                <a:lnTo>
                  <a:pt x="13549" y="3069"/>
                </a:lnTo>
                <a:lnTo>
                  <a:pt x="13592" y="2667"/>
                </a:lnTo>
                <a:cubicBezTo>
                  <a:pt x="13615" y="2446"/>
                  <a:pt x="13675" y="2236"/>
                  <a:pt x="13725" y="2201"/>
                </a:cubicBezTo>
                <a:cubicBezTo>
                  <a:pt x="13831" y="2128"/>
                  <a:pt x="14416" y="2491"/>
                  <a:pt x="15093" y="3053"/>
                </a:cubicBezTo>
                <a:lnTo>
                  <a:pt x="15565" y="3444"/>
                </a:lnTo>
                <a:lnTo>
                  <a:pt x="15429" y="3931"/>
                </a:lnTo>
                <a:cubicBezTo>
                  <a:pt x="15353" y="4198"/>
                  <a:pt x="15301" y="4428"/>
                  <a:pt x="15313" y="4443"/>
                </a:cubicBezTo>
                <a:cubicBezTo>
                  <a:pt x="15324" y="4458"/>
                  <a:pt x="15437" y="4583"/>
                  <a:pt x="15564" y="4722"/>
                </a:cubicBezTo>
                <a:lnTo>
                  <a:pt x="15796" y="4974"/>
                </a:lnTo>
                <a:lnTo>
                  <a:pt x="15943" y="4501"/>
                </a:lnTo>
                <a:lnTo>
                  <a:pt x="16090" y="4029"/>
                </a:lnTo>
                <a:lnTo>
                  <a:pt x="16261" y="4231"/>
                </a:lnTo>
                <a:cubicBezTo>
                  <a:pt x="16528" y="4542"/>
                  <a:pt x="17184" y="5461"/>
                  <a:pt x="17456" y="5904"/>
                </a:cubicBezTo>
                <a:lnTo>
                  <a:pt x="17701" y="6304"/>
                </a:lnTo>
                <a:lnTo>
                  <a:pt x="17488" y="6629"/>
                </a:lnTo>
                <a:lnTo>
                  <a:pt x="17276" y="6952"/>
                </a:lnTo>
                <a:lnTo>
                  <a:pt x="17499" y="7374"/>
                </a:lnTo>
                <a:lnTo>
                  <a:pt x="17723" y="7795"/>
                </a:lnTo>
                <a:lnTo>
                  <a:pt x="17926" y="7437"/>
                </a:lnTo>
                <a:lnTo>
                  <a:pt x="18129" y="7081"/>
                </a:lnTo>
                <a:lnTo>
                  <a:pt x="18421" y="7701"/>
                </a:lnTo>
                <a:cubicBezTo>
                  <a:pt x="18791" y="8489"/>
                  <a:pt x="19315" y="9783"/>
                  <a:pt x="19315" y="9908"/>
                </a:cubicBezTo>
                <a:cubicBezTo>
                  <a:pt x="19315" y="9960"/>
                  <a:pt x="19213" y="10117"/>
                  <a:pt x="19088" y="10257"/>
                </a:cubicBezTo>
                <a:lnTo>
                  <a:pt x="18860" y="10511"/>
                </a:lnTo>
                <a:lnTo>
                  <a:pt x="19000" y="10963"/>
                </a:lnTo>
                <a:lnTo>
                  <a:pt x="19142" y="11415"/>
                </a:lnTo>
                <a:lnTo>
                  <a:pt x="19384" y="11190"/>
                </a:lnTo>
                <a:cubicBezTo>
                  <a:pt x="19669" y="10926"/>
                  <a:pt x="19688" y="10953"/>
                  <a:pt x="19920" y="11906"/>
                </a:cubicBezTo>
                <a:cubicBezTo>
                  <a:pt x="20397" y="13861"/>
                  <a:pt x="20454" y="14474"/>
                  <a:pt x="20161" y="14479"/>
                </a:cubicBezTo>
                <a:cubicBezTo>
                  <a:pt x="19932" y="14483"/>
                  <a:pt x="19884" y="14652"/>
                  <a:pt x="19966" y="15151"/>
                </a:cubicBezTo>
                <a:cubicBezTo>
                  <a:pt x="20044" y="15620"/>
                  <a:pt x="20046" y="15622"/>
                  <a:pt x="20271" y="15509"/>
                </a:cubicBezTo>
                <a:cubicBezTo>
                  <a:pt x="20417" y="15436"/>
                  <a:pt x="20519" y="15436"/>
                  <a:pt x="20559" y="15509"/>
                </a:cubicBezTo>
                <a:cubicBezTo>
                  <a:pt x="20646" y="15667"/>
                  <a:pt x="20816" y="17804"/>
                  <a:pt x="20792" y="18455"/>
                </a:cubicBezTo>
                <a:cubicBezTo>
                  <a:pt x="20773" y="18981"/>
                  <a:pt x="20768" y="18991"/>
                  <a:pt x="20529" y="19027"/>
                </a:cubicBezTo>
                <a:cubicBezTo>
                  <a:pt x="20288" y="19063"/>
                  <a:pt x="20287" y="19066"/>
                  <a:pt x="20287" y="19583"/>
                </a:cubicBezTo>
                <a:lnTo>
                  <a:pt x="20287" y="20106"/>
                </a:lnTo>
                <a:lnTo>
                  <a:pt x="20943" y="20106"/>
                </a:lnTo>
                <a:lnTo>
                  <a:pt x="21600" y="20106"/>
                </a:lnTo>
                <a:lnTo>
                  <a:pt x="21554" y="18728"/>
                </a:lnTo>
                <a:cubicBezTo>
                  <a:pt x="21381" y="13551"/>
                  <a:pt x="20318" y="9146"/>
                  <a:pt x="18407" y="5686"/>
                </a:cubicBezTo>
                <a:cubicBezTo>
                  <a:pt x="17541" y="4117"/>
                  <a:pt x="16735" y="3078"/>
                  <a:pt x="15592" y="2053"/>
                </a:cubicBezTo>
                <a:cubicBezTo>
                  <a:pt x="14020" y="646"/>
                  <a:pt x="12416" y="-32"/>
                  <a:pt x="10731" y="1"/>
                </a:cubicBezTo>
                <a:close/>
                <a:moveTo>
                  <a:pt x="14668" y="10228"/>
                </a:moveTo>
                <a:cubicBezTo>
                  <a:pt x="14666" y="10227"/>
                  <a:pt x="14662" y="10235"/>
                  <a:pt x="14652" y="10255"/>
                </a:cubicBezTo>
                <a:cubicBezTo>
                  <a:pt x="13982" y="11637"/>
                  <a:pt x="9828" y="20721"/>
                  <a:pt x="9828" y="20803"/>
                </a:cubicBezTo>
                <a:cubicBezTo>
                  <a:pt x="9828" y="20861"/>
                  <a:pt x="9945" y="21064"/>
                  <a:pt x="10088" y="21255"/>
                </a:cubicBezTo>
                <a:cubicBezTo>
                  <a:pt x="10230" y="21445"/>
                  <a:pt x="10366" y="21568"/>
                  <a:pt x="10390" y="21527"/>
                </a:cubicBezTo>
                <a:cubicBezTo>
                  <a:pt x="10441" y="21439"/>
                  <a:pt x="13411" y="13661"/>
                  <a:pt x="14223" y="11488"/>
                </a:cubicBezTo>
                <a:cubicBezTo>
                  <a:pt x="14498" y="10754"/>
                  <a:pt x="14679" y="10238"/>
                  <a:pt x="14668" y="10228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14:prism dir="l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Impactful Strategies"/>
          <p:cNvSpPr txBox="1"/>
          <p:nvPr/>
        </p:nvSpPr>
        <p:spPr>
          <a:xfrm>
            <a:off x="947266" y="1109721"/>
            <a:ext cx="15053668" cy="217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0">
                <a:ln w="25400" cap="flat">
                  <a:solidFill>
                    <a:srgbClr val="2E4354"/>
                  </a:solidFill>
                  <a:prstDash val="solid"/>
                  <a:miter lim="400000"/>
                </a:ln>
                <a:solidFill>
                  <a:srgbClr val="2E4354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Impactful Strategies</a:t>
            </a:r>
          </a:p>
        </p:txBody>
      </p:sp>
      <p:sp>
        <p:nvSpPr>
          <p:cNvPr id="295" name="Demand for EVs"/>
          <p:cNvSpPr txBox="1"/>
          <p:nvPr/>
        </p:nvSpPr>
        <p:spPr>
          <a:xfrm>
            <a:off x="1830263" y="4096986"/>
            <a:ext cx="7592569" cy="1625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0">
                <a:solidFill>
                  <a:srgbClr val="76A7C5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/>
            <a:r>
              <a:t>Demand for EVs</a:t>
            </a:r>
          </a:p>
        </p:txBody>
      </p:sp>
      <p:sp>
        <p:nvSpPr>
          <p:cNvPr id="296" name="Demand for EVs in Europe DOUBLES.…"/>
          <p:cNvSpPr txBox="1"/>
          <p:nvPr/>
        </p:nvSpPr>
        <p:spPr>
          <a:xfrm>
            <a:off x="2660686" y="6143303"/>
            <a:ext cx="12848728" cy="4457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825500" indent="-825500" algn="l" defTabSz="457200">
              <a:lnSpc>
                <a:spcPct val="110000"/>
              </a:lnSpc>
              <a:buSzPct val="123000"/>
              <a:buChar char="•"/>
              <a:defRPr sz="7000">
                <a:solidFill>
                  <a:srgbClr val="797979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  <a:r>
              <a:t>Demand for EVs in Europe </a:t>
            </a:r>
            <a:r>
              <a:rPr>
                <a:solidFill>
                  <a:srgbClr val="76A7C5"/>
                </a:solidFill>
              </a:rPr>
              <a:t>DOUBLES</a:t>
            </a:r>
            <a:r>
              <a:t>.</a:t>
            </a:r>
          </a:p>
          <a:p>
            <a:pPr marL="825500" indent="-825500" algn="l" defTabSz="457200">
              <a:lnSpc>
                <a:spcPct val="110000"/>
              </a:lnSpc>
              <a:buSzPct val="123000"/>
              <a:buChar char="•"/>
              <a:defRPr sz="7000">
                <a:solidFill>
                  <a:srgbClr val="797979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  <a:r>
              <a:rPr>
                <a:solidFill>
                  <a:srgbClr val="76A7C5"/>
                </a:solidFill>
              </a:rPr>
              <a:t>PRAISE</a:t>
            </a:r>
            <a:r>
              <a:t> for the milestone.</a:t>
            </a:r>
          </a:p>
          <a:p>
            <a:pPr marL="825500" indent="-825500" algn="l" defTabSz="457200">
              <a:lnSpc>
                <a:spcPct val="110000"/>
              </a:lnSpc>
              <a:buSzPct val="123000"/>
              <a:buChar char="•"/>
              <a:defRPr sz="7000">
                <a:solidFill>
                  <a:srgbClr val="797979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  <a:r>
              <a:rPr>
                <a:solidFill>
                  <a:srgbClr val="76A7C5"/>
                </a:solidFill>
              </a:rPr>
              <a:t>WAKE UP</a:t>
            </a:r>
            <a:r>
              <a:t> Call for meeting the demands</a:t>
            </a:r>
          </a:p>
          <a:p>
            <a:pPr algn="l" defTabSz="457200">
              <a:lnSpc>
                <a:spcPct val="110000"/>
              </a:lnSpc>
              <a:defRPr sz="7000">
                <a:solidFill>
                  <a:srgbClr val="5B8198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  <a:r>
              <a:t> </a:t>
            </a:r>
          </a:p>
        </p:txBody>
      </p:sp>
      <p:grpSp>
        <p:nvGrpSpPr>
          <p:cNvPr id="299" name="Group"/>
          <p:cNvGrpSpPr/>
          <p:nvPr/>
        </p:nvGrpSpPr>
        <p:grpSpPr>
          <a:xfrm>
            <a:off x="14577314" y="5706730"/>
            <a:ext cx="9363473" cy="6764338"/>
            <a:chOff x="0" y="0"/>
            <a:chExt cx="9363471" cy="6764337"/>
          </a:xfrm>
        </p:grpSpPr>
        <p:sp>
          <p:nvSpPr>
            <p:cNvPr id="297" name="Rectangle"/>
            <p:cNvSpPr/>
            <p:nvPr/>
          </p:nvSpPr>
          <p:spPr>
            <a:xfrm>
              <a:off x="232152" y="66440"/>
              <a:ext cx="8899168" cy="6094173"/>
            </a:xfrm>
            <a:prstGeom prst="rect">
              <a:avLst/>
            </a:prstGeom>
            <a:solidFill>
              <a:srgbClr val="76A7C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298" name="fd8b524490d70cbac2ee81792d3e1918.jpg" descr="fd8b524490d70cbac2ee81792d3e1918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23363" t="28622" r="23363" b="13571"/>
            <a:stretch>
              <a:fillRect/>
            </a:stretch>
          </p:blipFill>
          <p:spPr>
            <a:xfrm>
              <a:off x="0" y="0"/>
              <a:ext cx="9363472" cy="6764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9268" y="841"/>
                  </a:moveTo>
                  <a:cubicBezTo>
                    <a:pt x="11741" y="841"/>
                    <a:pt x="12365" y="869"/>
                    <a:pt x="12569" y="987"/>
                  </a:cubicBezTo>
                  <a:cubicBezTo>
                    <a:pt x="12708" y="1067"/>
                    <a:pt x="13441" y="1859"/>
                    <a:pt x="14198" y="2748"/>
                  </a:cubicBezTo>
                  <a:cubicBezTo>
                    <a:pt x="14955" y="3636"/>
                    <a:pt x="15745" y="4485"/>
                    <a:pt x="15956" y="4635"/>
                  </a:cubicBezTo>
                  <a:cubicBezTo>
                    <a:pt x="16166" y="4784"/>
                    <a:pt x="16931" y="5121"/>
                    <a:pt x="17655" y="5381"/>
                  </a:cubicBezTo>
                  <a:cubicBezTo>
                    <a:pt x="19265" y="5960"/>
                    <a:pt x="19308" y="5983"/>
                    <a:pt x="19614" y="6387"/>
                  </a:cubicBezTo>
                  <a:cubicBezTo>
                    <a:pt x="20034" y="6941"/>
                    <a:pt x="20142" y="7353"/>
                    <a:pt x="20142" y="8379"/>
                  </a:cubicBezTo>
                  <a:cubicBezTo>
                    <a:pt x="20142" y="9157"/>
                    <a:pt x="20120" y="9327"/>
                    <a:pt x="19983" y="9568"/>
                  </a:cubicBezTo>
                  <a:cubicBezTo>
                    <a:pt x="19727" y="10018"/>
                    <a:pt x="19428" y="10133"/>
                    <a:pt x="18494" y="10133"/>
                  </a:cubicBezTo>
                  <a:lnTo>
                    <a:pt x="17651" y="10133"/>
                  </a:lnTo>
                  <a:lnTo>
                    <a:pt x="17524" y="10595"/>
                  </a:lnTo>
                  <a:cubicBezTo>
                    <a:pt x="17454" y="10850"/>
                    <a:pt x="17312" y="11194"/>
                    <a:pt x="17211" y="11360"/>
                  </a:cubicBezTo>
                  <a:lnTo>
                    <a:pt x="17027" y="11663"/>
                  </a:lnTo>
                  <a:lnTo>
                    <a:pt x="17939" y="11666"/>
                  </a:lnTo>
                  <a:cubicBezTo>
                    <a:pt x="18972" y="11668"/>
                    <a:pt x="19270" y="11793"/>
                    <a:pt x="19710" y="12402"/>
                  </a:cubicBezTo>
                  <a:cubicBezTo>
                    <a:pt x="20101" y="12942"/>
                    <a:pt x="20253" y="13447"/>
                    <a:pt x="20253" y="14215"/>
                  </a:cubicBezTo>
                  <a:cubicBezTo>
                    <a:pt x="20253" y="15258"/>
                    <a:pt x="19841" y="16142"/>
                    <a:pt x="19153" y="16574"/>
                  </a:cubicBezTo>
                  <a:cubicBezTo>
                    <a:pt x="18865" y="16754"/>
                    <a:pt x="18542" y="16763"/>
                    <a:pt x="12813" y="16765"/>
                  </a:cubicBezTo>
                  <a:lnTo>
                    <a:pt x="6775" y="16768"/>
                  </a:lnTo>
                  <a:lnTo>
                    <a:pt x="6775" y="17017"/>
                  </a:lnTo>
                  <a:cubicBezTo>
                    <a:pt x="6775" y="17644"/>
                    <a:pt x="6373" y="18385"/>
                    <a:pt x="5852" y="18719"/>
                  </a:cubicBezTo>
                  <a:cubicBezTo>
                    <a:pt x="5608" y="18876"/>
                    <a:pt x="5371" y="18908"/>
                    <a:pt x="4501" y="18910"/>
                  </a:cubicBezTo>
                  <a:cubicBezTo>
                    <a:pt x="3477" y="18912"/>
                    <a:pt x="3439" y="18905"/>
                    <a:pt x="3263" y="18662"/>
                  </a:cubicBezTo>
                  <a:cubicBezTo>
                    <a:pt x="3150" y="18506"/>
                    <a:pt x="3083" y="18294"/>
                    <a:pt x="3083" y="18100"/>
                  </a:cubicBezTo>
                  <a:lnTo>
                    <a:pt x="3083" y="17789"/>
                  </a:lnTo>
                  <a:lnTo>
                    <a:pt x="2321" y="17789"/>
                  </a:lnTo>
                  <a:cubicBezTo>
                    <a:pt x="1508" y="17789"/>
                    <a:pt x="1333" y="17703"/>
                    <a:pt x="1464" y="17366"/>
                  </a:cubicBezTo>
                  <a:cubicBezTo>
                    <a:pt x="1528" y="17201"/>
                    <a:pt x="1633" y="17177"/>
                    <a:pt x="2313" y="17177"/>
                  </a:cubicBezTo>
                  <a:lnTo>
                    <a:pt x="3089" y="17177"/>
                  </a:lnTo>
                  <a:lnTo>
                    <a:pt x="3067" y="16489"/>
                  </a:lnTo>
                  <a:lnTo>
                    <a:pt x="3046" y="15797"/>
                  </a:lnTo>
                  <a:lnTo>
                    <a:pt x="2318" y="15783"/>
                  </a:lnTo>
                  <a:cubicBezTo>
                    <a:pt x="1546" y="15766"/>
                    <a:pt x="1362" y="15671"/>
                    <a:pt x="1503" y="15361"/>
                  </a:cubicBezTo>
                  <a:cubicBezTo>
                    <a:pt x="1569" y="15217"/>
                    <a:pt x="1720" y="15180"/>
                    <a:pt x="2334" y="15156"/>
                  </a:cubicBezTo>
                  <a:lnTo>
                    <a:pt x="3083" y="15128"/>
                  </a:lnTo>
                  <a:lnTo>
                    <a:pt x="3083" y="14835"/>
                  </a:lnTo>
                  <a:cubicBezTo>
                    <a:pt x="3083" y="14630"/>
                    <a:pt x="3153" y="14457"/>
                    <a:pt x="3318" y="14265"/>
                  </a:cubicBezTo>
                  <a:cubicBezTo>
                    <a:pt x="3554" y="13990"/>
                    <a:pt x="3555" y="13989"/>
                    <a:pt x="4599" y="14027"/>
                  </a:cubicBezTo>
                  <a:cubicBezTo>
                    <a:pt x="5610" y="14063"/>
                    <a:pt x="5656" y="14074"/>
                    <a:pt x="6006" y="14373"/>
                  </a:cubicBezTo>
                  <a:cubicBezTo>
                    <a:pt x="6428" y="14734"/>
                    <a:pt x="6686" y="15217"/>
                    <a:pt x="6749" y="15767"/>
                  </a:cubicBezTo>
                  <a:lnTo>
                    <a:pt x="6794" y="16159"/>
                  </a:lnTo>
                  <a:lnTo>
                    <a:pt x="12864" y="16132"/>
                  </a:lnTo>
                  <a:lnTo>
                    <a:pt x="18936" y="16105"/>
                  </a:lnTo>
                  <a:lnTo>
                    <a:pt x="19213" y="15812"/>
                  </a:lnTo>
                  <a:cubicBezTo>
                    <a:pt x="20101" y="14876"/>
                    <a:pt x="20007" y="13165"/>
                    <a:pt x="19029" y="12475"/>
                  </a:cubicBezTo>
                  <a:cubicBezTo>
                    <a:pt x="18753" y="12281"/>
                    <a:pt x="18540" y="12275"/>
                    <a:pt x="10778" y="12275"/>
                  </a:cubicBezTo>
                  <a:cubicBezTo>
                    <a:pt x="4955" y="12275"/>
                    <a:pt x="2741" y="12245"/>
                    <a:pt x="2557" y="12159"/>
                  </a:cubicBezTo>
                  <a:cubicBezTo>
                    <a:pt x="2172" y="11978"/>
                    <a:pt x="1904" y="11679"/>
                    <a:pt x="1671" y="11170"/>
                  </a:cubicBezTo>
                  <a:cubicBezTo>
                    <a:pt x="1137" y="10006"/>
                    <a:pt x="1622" y="8327"/>
                    <a:pt x="2598" y="7966"/>
                  </a:cubicBezTo>
                  <a:lnTo>
                    <a:pt x="2921" y="7850"/>
                  </a:lnTo>
                  <a:lnTo>
                    <a:pt x="2946" y="6667"/>
                  </a:lnTo>
                  <a:cubicBezTo>
                    <a:pt x="2968" y="5666"/>
                    <a:pt x="2996" y="5432"/>
                    <a:pt x="3134" y="5129"/>
                  </a:cubicBezTo>
                  <a:cubicBezTo>
                    <a:pt x="3223" y="4932"/>
                    <a:pt x="3805" y="3991"/>
                    <a:pt x="4427" y="3036"/>
                  </a:cubicBezTo>
                  <a:cubicBezTo>
                    <a:pt x="5224" y="1812"/>
                    <a:pt x="5654" y="1232"/>
                    <a:pt x="5887" y="1070"/>
                  </a:cubicBezTo>
                  <a:cubicBezTo>
                    <a:pt x="6213" y="842"/>
                    <a:pt x="6250" y="841"/>
                    <a:pt x="9268" y="841"/>
                  </a:cubicBezTo>
                  <a:close/>
                  <a:moveTo>
                    <a:pt x="9301" y="1454"/>
                  </a:moveTo>
                  <a:cubicBezTo>
                    <a:pt x="7334" y="1454"/>
                    <a:pt x="6276" y="1492"/>
                    <a:pt x="6119" y="1568"/>
                  </a:cubicBezTo>
                  <a:cubicBezTo>
                    <a:pt x="5784" y="1729"/>
                    <a:pt x="3565" y="5173"/>
                    <a:pt x="3452" y="5708"/>
                  </a:cubicBezTo>
                  <a:cubicBezTo>
                    <a:pt x="3402" y="5946"/>
                    <a:pt x="3378" y="6718"/>
                    <a:pt x="3392" y="7679"/>
                  </a:cubicBezTo>
                  <a:cubicBezTo>
                    <a:pt x="3414" y="9247"/>
                    <a:pt x="3416" y="9259"/>
                    <a:pt x="3599" y="9387"/>
                  </a:cubicBezTo>
                  <a:cubicBezTo>
                    <a:pt x="3700" y="9458"/>
                    <a:pt x="3974" y="9517"/>
                    <a:pt x="4208" y="9517"/>
                  </a:cubicBezTo>
                  <a:cubicBezTo>
                    <a:pt x="4541" y="9519"/>
                    <a:pt x="4633" y="9486"/>
                    <a:pt x="4633" y="9363"/>
                  </a:cubicBezTo>
                  <a:cubicBezTo>
                    <a:pt x="4633" y="9071"/>
                    <a:pt x="4995" y="8221"/>
                    <a:pt x="5240" y="7936"/>
                  </a:cubicBezTo>
                  <a:cubicBezTo>
                    <a:pt x="5374" y="7780"/>
                    <a:pt x="5589" y="7590"/>
                    <a:pt x="5719" y="7514"/>
                  </a:cubicBezTo>
                  <a:cubicBezTo>
                    <a:pt x="6038" y="7329"/>
                    <a:pt x="6716" y="7338"/>
                    <a:pt x="7054" y="7533"/>
                  </a:cubicBezTo>
                  <a:cubicBezTo>
                    <a:pt x="7466" y="7770"/>
                    <a:pt x="7934" y="8460"/>
                    <a:pt x="8071" y="9030"/>
                  </a:cubicBezTo>
                  <a:lnTo>
                    <a:pt x="8190" y="9520"/>
                  </a:lnTo>
                  <a:lnTo>
                    <a:pt x="11120" y="9520"/>
                  </a:lnTo>
                  <a:lnTo>
                    <a:pt x="14052" y="9520"/>
                  </a:lnTo>
                  <a:lnTo>
                    <a:pt x="14184" y="9003"/>
                  </a:lnTo>
                  <a:cubicBezTo>
                    <a:pt x="14333" y="8424"/>
                    <a:pt x="14732" y="7816"/>
                    <a:pt x="15135" y="7552"/>
                  </a:cubicBezTo>
                  <a:cubicBezTo>
                    <a:pt x="15463" y="7337"/>
                    <a:pt x="16210" y="7318"/>
                    <a:pt x="16557" y="7519"/>
                  </a:cubicBezTo>
                  <a:cubicBezTo>
                    <a:pt x="16940" y="7740"/>
                    <a:pt x="17384" y="8418"/>
                    <a:pt x="17535" y="9011"/>
                  </a:cubicBezTo>
                  <a:lnTo>
                    <a:pt x="17669" y="9535"/>
                  </a:lnTo>
                  <a:lnTo>
                    <a:pt x="18580" y="9501"/>
                  </a:lnTo>
                  <a:cubicBezTo>
                    <a:pt x="19677" y="9461"/>
                    <a:pt x="19699" y="9437"/>
                    <a:pt x="19698" y="8350"/>
                  </a:cubicBezTo>
                  <a:cubicBezTo>
                    <a:pt x="19698" y="7549"/>
                    <a:pt x="19562" y="7054"/>
                    <a:pt x="19256" y="6745"/>
                  </a:cubicBezTo>
                  <a:cubicBezTo>
                    <a:pt x="19155" y="6642"/>
                    <a:pt x="18391" y="6304"/>
                    <a:pt x="17559" y="5993"/>
                  </a:cubicBezTo>
                  <a:cubicBezTo>
                    <a:pt x="16690" y="5669"/>
                    <a:pt x="15897" y="5311"/>
                    <a:pt x="15696" y="5152"/>
                  </a:cubicBezTo>
                  <a:cubicBezTo>
                    <a:pt x="15503" y="4999"/>
                    <a:pt x="14755" y="4182"/>
                    <a:pt x="14033" y="3334"/>
                  </a:cubicBezTo>
                  <a:cubicBezTo>
                    <a:pt x="13311" y="2487"/>
                    <a:pt x="12613" y="1716"/>
                    <a:pt x="12483" y="1623"/>
                  </a:cubicBezTo>
                  <a:cubicBezTo>
                    <a:pt x="12275" y="1475"/>
                    <a:pt x="11898" y="1454"/>
                    <a:pt x="9301" y="1454"/>
                  </a:cubicBezTo>
                  <a:close/>
                  <a:moveTo>
                    <a:pt x="6358" y="7988"/>
                  </a:moveTo>
                  <a:cubicBezTo>
                    <a:pt x="5406" y="7988"/>
                    <a:pt x="4805" y="9356"/>
                    <a:pt x="5215" y="10591"/>
                  </a:cubicBezTo>
                  <a:cubicBezTo>
                    <a:pt x="5381" y="11090"/>
                    <a:pt x="5551" y="11308"/>
                    <a:pt x="5930" y="11506"/>
                  </a:cubicBezTo>
                  <a:cubicBezTo>
                    <a:pt x="6902" y="12014"/>
                    <a:pt x="7934" y="10717"/>
                    <a:pt x="7663" y="9327"/>
                  </a:cubicBezTo>
                  <a:cubicBezTo>
                    <a:pt x="7499" y="8486"/>
                    <a:pt x="7014" y="7988"/>
                    <a:pt x="6358" y="7988"/>
                  </a:cubicBezTo>
                  <a:close/>
                  <a:moveTo>
                    <a:pt x="15860" y="7988"/>
                  </a:moveTo>
                  <a:cubicBezTo>
                    <a:pt x="14853" y="7988"/>
                    <a:pt x="14243" y="9352"/>
                    <a:pt x="14686" y="10616"/>
                  </a:cubicBezTo>
                  <a:cubicBezTo>
                    <a:pt x="14853" y="11093"/>
                    <a:pt x="15033" y="11300"/>
                    <a:pt x="15472" y="11522"/>
                  </a:cubicBezTo>
                  <a:cubicBezTo>
                    <a:pt x="15980" y="11779"/>
                    <a:pt x="16640" y="11471"/>
                    <a:pt x="16943" y="10838"/>
                  </a:cubicBezTo>
                  <a:cubicBezTo>
                    <a:pt x="17536" y="9599"/>
                    <a:pt x="16924" y="7988"/>
                    <a:pt x="15860" y="7988"/>
                  </a:cubicBezTo>
                  <a:close/>
                  <a:moveTo>
                    <a:pt x="2858" y="8526"/>
                  </a:moveTo>
                  <a:cubicBezTo>
                    <a:pt x="2836" y="8527"/>
                    <a:pt x="2807" y="8537"/>
                    <a:pt x="2769" y="8553"/>
                  </a:cubicBezTo>
                  <a:cubicBezTo>
                    <a:pt x="2219" y="8780"/>
                    <a:pt x="1902" y="9335"/>
                    <a:pt x="1902" y="10066"/>
                  </a:cubicBezTo>
                  <a:cubicBezTo>
                    <a:pt x="1901" y="10797"/>
                    <a:pt x="2200" y="11353"/>
                    <a:pt x="2707" y="11565"/>
                  </a:cubicBezTo>
                  <a:cubicBezTo>
                    <a:pt x="2812" y="11609"/>
                    <a:pt x="3421" y="11651"/>
                    <a:pt x="4060" y="11655"/>
                  </a:cubicBezTo>
                  <a:lnTo>
                    <a:pt x="5222" y="11663"/>
                  </a:lnTo>
                  <a:lnTo>
                    <a:pt x="4970" y="11208"/>
                  </a:lnTo>
                  <a:cubicBezTo>
                    <a:pt x="4832" y="10958"/>
                    <a:pt x="4699" y="10618"/>
                    <a:pt x="4673" y="10453"/>
                  </a:cubicBezTo>
                  <a:cubicBezTo>
                    <a:pt x="4626" y="10156"/>
                    <a:pt x="4619" y="10153"/>
                    <a:pt x="4031" y="10116"/>
                  </a:cubicBezTo>
                  <a:cubicBezTo>
                    <a:pt x="3455" y="10079"/>
                    <a:pt x="3432" y="10068"/>
                    <a:pt x="3187" y="9699"/>
                  </a:cubicBezTo>
                  <a:cubicBezTo>
                    <a:pt x="2986" y="9396"/>
                    <a:pt x="2934" y="9232"/>
                    <a:pt x="2934" y="8900"/>
                  </a:cubicBezTo>
                  <a:cubicBezTo>
                    <a:pt x="2934" y="8612"/>
                    <a:pt x="2927" y="8525"/>
                    <a:pt x="2858" y="8526"/>
                  </a:cubicBezTo>
                  <a:close/>
                  <a:moveTo>
                    <a:pt x="6380" y="8629"/>
                  </a:moveTo>
                  <a:cubicBezTo>
                    <a:pt x="6413" y="8629"/>
                    <a:pt x="6446" y="8632"/>
                    <a:pt x="6479" y="8639"/>
                  </a:cubicBezTo>
                  <a:cubicBezTo>
                    <a:pt x="6955" y="8742"/>
                    <a:pt x="7390" y="9649"/>
                    <a:pt x="7133" y="10004"/>
                  </a:cubicBezTo>
                  <a:cubicBezTo>
                    <a:pt x="7016" y="10165"/>
                    <a:pt x="6775" y="9980"/>
                    <a:pt x="6775" y="9728"/>
                  </a:cubicBezTo>
                  <a:cubicBezTo>
                    <a:pt x="6775" y="9476"/>
                    <a:pt x="6581" y="9213"/>
                    <a:pt x="6396" y="9213"/>
                  </a:cubicBezTo>
                  <a:cubicBezTo>
                    <a:pt x="6316" y="9213"/>
                    <a:pt x="6169" y="9335"/>
                    <a:pt x="6069" y="9485"/>
                  </a:cubicBezTo>
                  <a:lnTo>
                    <a:pt x="5887" y="9756"/>
                  </a:lnTo>
                  <a:lnTo>
                    <a:pt x="6065" y="10071"/>
                  </a:lnTo>
                  <a:cubicBezTo>
                    <a:pt x="6163" y="10245"/>
                    <a:pt x="6292" y="10376"/>
                    <a:pt x="6351" y="10362"/>
                  </a:cubicBezTo>
                  <a:cubicBezTo>
                    <a:pt x="6527" y="10318"/>
                    <a:pt x="6663" y="10610"/>
                    <a:pt x="6552" y="10795"/>
                  </a:cubicBezTo>
                  <a:cubicBezTo>
                    <a:pt x="6327" y="11170"/>
                    <a:pt x="5732" y="10721"/>
                    <a:pt x="5601" y="10078"/>
                  </a:cubicBezTo>
                  <a:cubicBezTo>
                    <a:pt x="5470" y="9432"/>
                    <a:pt x="5834" y="8728"/>
                    <a:pt x="6282" y="8639"/>
                  </a:cubicBezTo>
                  <a:cubicBezTo>
                    <a:pt x="6314" y="8633"/>
                    <a:pt x="6348" y="8629"/>
                    <a:pt x="6380" y="8629"/>
                  </a:cubicBezTo>
                  <a:close/>
                  <a:moveTo>
                    <a:pt x="15875" y="8632"/>
                  </a:moveTo>
                  <a:cubicBezTo>
                    <a:pt x="16042" y="8590"/>
                    <a:pt x="16262" y="8731"/>
                    <a:pt x="16460" y="9025"/>
                  </a:cubicBezTo>
                  <a:cubicBezTo>
                    <a:pt x="16627" y="9271"/>
                    <a:pt x="16673" y="9433"/>
                    <a:pt x="16673" y="9796"/>
                  </a:cubicBezTo>
                  <a:cubicBezTo>
                    <a:pt x="16673" y="10182"/>
                    <a:pt x="16632" y="10311"/>
                    <a:pt x="16421" y="10602"/>
                  </a:cubicBezTo>
                  <a:cubicBezTo>
                    <a:pt x="16215" y="10887"/>
                    <a:pt x="16114" y="10948"/>
                    <a:pt x="15860" y="10948"/>
                  </a:cubicBezTo>
                  <a:cubicBezTo>
                    <a:pt x="15605" y="10948"/>
                    <a:pt x="15504" y="10887"/>
                    <a:pt x="15298" y="10602"/>
                  </a:cubicBezTo>
                  <a:cubicBezTo>
                    <a:pt x="15024" y="10223"/>
                    <a:pt x="14950" y="9666"/>
                    <a:pt x="15159" y="9556"/>
                  </a:cubicBezTo>
                  <a:cubicBezTo>
                    <a:pt x="15303" y="9479"/>
                    <a:pt x="15490" y="9695"/>
                    <a:pt x="15490" y="9937"/>
                  </a:cubicBezTo>
                  <a:cubicBezTo>
                    <a:pt x="15490" y="10182"/>
                    <a:pt x="15751" y="10370"/>
                    <a:pt x="15981" y="10291"/>
                  </a:cubicBezTo>
                  <a:cubicBezTo>
                    <a:pt x="16340" y="10166"/>
                    <a:pt x="16324" y="9378"/>
                    <a:pt x="15959" y="9251"/>
                  </a:cubicBezTo>
                  <a:cubicBezTo>
                    <a:pt x="15691" y="9158"/>
                    <a:pt x="15590" y="8931"/>
                    <a:pt x="15731" y="8737"/>
                  </a:cubicBezTo>
                  <a:cubicBezTo>
                    <a:pt x="15771" y="8681"/>
                    <a:pt x="15820" y="8645"/>
                    <a:pt x="15875" y="8632"/>
                  </a:cubicBezTo>
                  <a:close/>
                  <a:moveTo>
                    <a:pt x="14066" y="10131"/>
                  </a:moveTo>
                  <a:lnTo>
                    <a:pt x="11112" y="10156"/>
                  </a:lnTo>
                  <a:lnTo>
                    <a:pt x="8156" y="10183"/>
                  </a:lnTo>
                  <a:lnTo>
                    <a:pt x="8056" y="10583"/>
                  </a:lnTo>
                  <a:cubicBezTo>
                    <a:pt x="8001" y="10803"/>
                    <a:pt x="7872" y="11135"/>
                    <a:pt x="7768" y="11322"/>
                  </a:cubicBezTo>
                  <a:lnTo>
                    <a:pt x="7579" y="11663"/>
                  </a:lnTo>
                  <a:lnTo>
                    <a:pt x="11136" y="11663"/>
                  </a:lnTo>
                  <a:lnTo>
                    <a:pt x="14691" y="11663"/>
                  </a:lnTo>
                  <a:lnTo>
                    <a:pt x="14507" y="11360"/>
                  </a:lnTo>
                  <a:cubicBezTo>
                    <a:pt x="14405" y="11194"/>
                    <a:pt x="14266" y="10850"/>
                    <a:pt x="14195" y="10595"/>
                  </a:cubicBezTo>
                  <a:lnTo>
                    <a:pt x="14066" y="10131"/>
                  </a:lnTo>
                  <a:close/>
                  <a:moveTo>
                    <a:pt x="3525" y="14727"/>
                  </a:moveTo>
                  <a:lnTo>
                    <a:pt x="3525" y="16512"/>
                  </a:lnTo>
                  <a:lnTo>
                    <a:pt x="3525" y="18300"/>
                  </a:lnTo>
                  <a:lnTo>
                    <a:pt x="3931" y="18300"/>
                  </a:lnTo>
                  <a:lnTo>
                    <a:pt x="4337" y="18300"/>
                  </a:lnTo>
                  <a:lnTo>
                    <a:pt x="4337" y="16512"/>
                  </a:lnTo>
                  <a:lnTo>
                    <a:pt x="4337" y="14727"/>
                  </a:lnTo>
                  <a:lnTo>
                    <a:pt x="3931" y="14727"/>
                  </a:lnTo>
                  <a:lnTo>
                    <a:pt x="3525" y="14727"/>
                  </a:lnTo>
                  <a:close/>
                  <a:moveTo>
                    <a:pt x="4855" y="14727"/>
                  </a:moveTo>
                  <a:lnTo>
                    <a:pt x="4855" y="16527"/>
                  </a:lnTo>
                  <a:lnTo>
                    <a:pt x="4855" y="18325"/>
                  </a:lnTo>
                  <a:lnTo>
                    <a:pt x="5263" y="18278"/>
                  </a:lnTo>
                  <a:cubicBezTo>
                    <a:pt x="5735" y="18224"/>
                    <a:pt x="6011" y="17989"/>
                    <a:pt x="6207" y="17475"/>
                  </a:cubicBezTo>
                  <a:cubicBezTo>
                    <a:pt x="6381" y="17021"/>
                    <a:pt x="6349" y="15730"/>
                    <a:pt x="6155" y="15320"/>
                  </a:cubicBezTo>
                  <a:cubicBezTo>
                    <a:pt x="5983" y="14958"/>
                    <a:pt x="5609" y="14727"/>
                    <a:pt x="5195" y="14727"/>
                  </a:cubicBezTo>
                  <a:lnTo>
                    <a:pt x="4855" y="14727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Class="entr" nodeType="afterEffect" presetSubtype="8" presetID="2" grpId="3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Class="entr" nodeType="afterEffect" presetSubtype="8" presetID="22" grpId="4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3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6" grpId="3"/>
      <p:bldP build="whole" bldLvl="1" animBg="1" rev="0" advAuto="0" spid="295" grpId="2"/>
      <p:bldP build="whole" bldLvl="1" animBg="1" rev="0" advAuto="0" spid="299" grpId="4"/>
      <p:bldP build="whole" bldLvl="1" animBg="1" rev="0" advAuto="0" spid="294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Minimal Advertisement"/>
          <p:cNvSpPr txBox="1"/>
          <p:nvPr/>
        </p:nvSpPr>
        <p:spPr>
          <a:xfrm>
            <a:off x="1895930" y="4072528"/>
            <a:ext cx="10946893" cy="1625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0">
                <a:solidFill>
                  <a:srgbClr val="76A7C5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/>
            <a:r>
              <a:t>Minimal Advertisement</a:t>
            </a:r>
          </a:p>
        </p:txBody>
      </p:sp>
      <p:sp>
        <p:nvSpPr>
          <p:cNvPr id="302" name="Minimal advertisements in regions OUTSIDE of Europe…"/>
          <p:cNvSpPr txBox="1"/>
          <p:nvPr/>
        </p:nvSpPr>
        <p:spPr>
          <a:xfrm>
            <a:off x="2781895" y="6050227"/>
            <a:ext cx="12848727" cy="5613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825500" indent="-825500" algn="l" defTabSz="457200">
              <a:lnSpc>
                <a:spcPct val="110000"/>
              </a:lnSpc>
              <a:buSzPct val="123000"/>
              <a:buChar char="•"/>
              <a:defRPr sz="7000">
                <a:solidFill>
                  <a:srgbClr val="797979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  <a:r>
              <a:t>Minimal advertisements in regions </a:t>
            </a:r>
            <a:r>
              <a:rPr>
                <a:solidFill>
                  <a:srgbClr val="76A7C5"/>
                </a:solidFill>
              </a:rPr>
              <a:t>OUTSIDE</a:t>
            </a:r>
            <a:r>
              <a:t> of Europe</a:t>
            </a:r>
          </a:p>
          <a:p>
            <a:pPr marL="825500" indent="-825500" algn="l" defTabSz="457200">
              <a:lnSpc>
                <a:spcPct val="110000"/>
              </a:lnSpc>
              <a:buSzPct val="123000"/>
              <a:buChar char="•"/>
              <a:defRPr sz="7000">
                <a:solidFill>
                  <a:srgbClr val="797979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  <a:r>
              <a:rPr>
                <a:solidFill>
                  <a:srgbClr val="76A7C5"/>
                </a:solidFill>
              </a:rPr>
              <a:t>SATURATION</a:t>
            </a:r>
            <a:r>
              <a:t> in Europe</a:t>
            </a:r>
          </a:p>
          <a:p>
            <a:pPr marL="825500" indent="-825500" algn="l" defTabSz="457200">
              <a:lnSpc>
                <a:spcPct val="110000"/>
              </a:lnSpc>
              <a:buSzPct val="123000"/>
              <a:buChar char="•"/>
              <a:defRPr sz="7000">
                <a:solidFill>
                  <a:srgbClr val="797979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  <a:r>
              <a:t>Target </a:t>
            </a:r>
            <a:r>
              <a:rPr>
                <a:solidFill>
                  <a:srgbClr val="76A7C5"/>
                </a:solidFill>
              </a:rPr>
              <a:t>SHIFT</a:t>
            </a:r>
            <a:r>
              <a:t> needed </a:t>
            </a:r>
          </a:p>
          <a:p>
            <a:pPr algn="l" defTabSz="457200">
              <a:lnSpc>
                <a:spcPct val="110000"/>
              </a:lnSpc>
              <a:defRPr sz="7000">
                <a:solidFill>
                  <a:srgbClr val="797979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  <a:r>
              <a:t> </a:t>
            </a:r>
          </a:p>
        </p:txBody>
      </p:sp>
      <p:sp>
        <p:nvSpPr>
          <p:cNvPr id="303" name="Impactful Strategies"/>
          <p:cNvSpPr txBox="1"/>
          <p:nvPr/>
        </p:nvSpPr>
        <p:spPr>
          <a:xfrm>
            <a:off x="947266" y="1109721"/>
            <a:ext cx="15053668" cy="217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0">
                <a:ln w="25400" cap="flat">
                  <a:solidFill>
                    <a:srgbClr val="2E4354"/>
                  </a:solidFill>
                  <a:prstDash val="solid"/>
                  <a:miter lim="400000"/>
                </a:ln>
                <a:solidFill>
                  <a:srgbClr val="2E4354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Impactful Strategies</a:t>
            </a:r>
          </a:p>
        </p:txBody>
      </p:sp>
      <p:pic>
        <p:nvPicPr>
          <p:cNvPr id="304" name="bd29b2c42fbec06d2f7e394b60f57e04.jpg" descr="bd29b2c42fbec06d2f7e394b60f57e04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12834"/>
          <a:stretch>
            <a:fillRect/>
          </a:stretch>
        </p:blipFill>
        <p:spPr>
          <a:xfrm>
            <a:off x="14326572" y="3949696"/>
            <a:ext cx="9814467" cy="85548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30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Class="entr" nodeType="afterEffect" presetSubtype="8" presetID="2" grpId="3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Class="entr" nodeType="afterEffect" presetSubtype="2" presetID="2" grpId="4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3" grpId="1"/>
      <p:bldP build="whole" bldLvl="1" animBg="1" rev="0" advAuto="0" spid="304" grpId="4"/>
      <p:bldP build="whole" bldLvl="1" animBg="1" rev="0" advAuto="0" spid="301" grpId="2"/>
      <p:bldP build="whole" bldLvl="1" animBg="1" rev="0" advAuto="0" spid="302" grpId="3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Unknown.png" descr="Unknown.png"/>
          <p:cNvPicPr>
            <a:picLocks noChangeAspect="1"/>
          </p:cNvPicPr>
          <p:nvPr/>
        </p:nvPicPr>
        <p:blipFill>
          <a:blip r:embed="rId2">
            <a:alphaModFix amt="11037"/>
            <a:extLst/>
          </a:blip>
          <a:srcRect l="7972" t="7882" r="8029" b="7826"/>
          <a:stretch>
            <a:fillRect/>
          </a:stretch>
        </p:blipFill>
        <p:spPr>
          <a:xfrm>
            <a:off x="14087469" y="1274061"/>
            <a:ext cx="11136428" cy="11175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6" h="21233" fill="norm" stroke="1" extrusionOk="0">
                <a:moveTo>
                  <a:pt x="10924" y="1"/>
                </a:moveTo>
                <a:cubicBezTo>
                  <a:pt x="10032" y="-9"/>
                  <a:pt x="9133" y="85"/>
                  <a:pt x="8252" y="296"/>
                </a:cubicBezTo>
                <a:cubicBezTo>
                  <a:pt x="5550" y="940"/>
                  <a:pt x="3220" y="2557"/>
                  <a:pt x="1728" y="4817"/>
                </a:cubicBezTo>
                <a:cubicBezTo>
                  <a:pt x="587" y="6547"/>
                  <a:pt x="13" y="8553"/>
                  <a:pt x="1" y="10562"/>
                </a:cubicBezTo>
                <a:cubicBezTo>
                  <a:pt x="-14" y="12838"/>
                  <a:pt x="691" y="15119"/>
                  <a:pt x="2103" y="17004"/>
                </a:cubicBezTo>
                <a:cubicBezTo>
                  <a:pt x="3682" y="19114"/>
                  <a:pt x="6513" y="20753"/>
                  <a:pt x="9219" y="21126"/>
                </a:cubicBezTo>
                <a:cubicBezTo>
                  <a:pt x="12589" y="21591"/>
                  <a:pt x="15965" y="20529"/>
                  <a:pt x="18357" y="18252"/>
                </a:cubicBezTo>
                <a:cubicBezTo>
                  <a:pt x="19771" y="16905"/>
                  <a:pt x="20626" y="15510"/>
                  <a:pt x="21232" y="13557"/>
                </a:cubicBezTo>
                <a:cubicBezTo>
                  <a:pt x="21543" y="12555"/>
                  <a:pt x="21586" y="12202"/>
                  <a:pt x="21586" y="10610"/>
                </a:cubicBezTo>
                <a:cubicBezTo>
                  <a:pt x="21586" y="9018"/>
                  <a:pt x="21543" y="8664"/>
                  <a:pt x="21232" y="7663"/>
                </a:cubicBezTo>
                <a:cubicBezTo>
                  <a:pt x="20610" y="5659"/>
                  <a:pt x="19696" y="4201"/>
                  <a:pt x="18197" y="2826"/>
                </a:cubicBezTo>
                <a:cubicBezTo>
                  <a:pt x="16228" y="1021"/>
                  <a:pt x="13602" y="30"/>
                  <a:pt x="10924" y="1"/>
                </a:cubicBezTo>
                <a:close/>
                <a:moveTo>
                  <a:pt x="10993" y="1144"/>
                </a:moveTo>
                <a:cubicBezTo>
                  <a:pt x="12383" y="1158"/>
                  <a:pt x="13726" y="1382"/>
                  <a:pt x="13856" y="1716"/>
                </a:cubicBezTo>
                <a:cubicBezTo>
                  <a:pt x="13895" y="1814"/>
                  <a:pt x="13291" y="3242"/>
                  <a:pt x="12513" y="4893"/>
                </a:cubicBezTo>
                <a:cubicBezTo>
                  <a:pt x="11736" y="6545"/>
                  <a:pt x="11022" y="7977"/>
                  <a:pt x="10928" y="8075"/>
                </a:cubicBezTo>
                <a:cubicBezTo>
                  <a:pt x="10722" y="8289"/>
                  <a:pt x="10749" y="8333"/>
                  <a:pt x="8964" y="4550"/>
                </a:cubicBezTo>
                <a:cubicBezTo>
                  <a:pt x="8264" y="3066"/>
                  <a:pt x="7719" y="1782"/>
                  <a:pt x="7753" y="1696"/>
                </a:cubicBezTo>
                <a:cubicBezTo>
                  <a:pt x="7787" y="1610"/>
                  <a:pt x="8318" y="1435"/>
                  <a:pt x="8935" y="1308"/>
                </a:cubicBezTo>
                <a:cubicBezTo>
                  <a:pt x="9363" y="1220"/>
                  <a:pt x="9871" y="1170"/>
                  <a:pt x="10397" y="1152"/>
                </a:cubicBezTo>
                <a:cubicBezTo>
                  <a:pt x="10594" y="1145"/>
                  <a:pt x="10794" y="1142"/>
                  <a:pt x="10993" y="1144"/>
                </a:cubicBezTo>
                <a:close/>
                <a:moveTo>
                  <a:pt x="6096" y="2433"/>
                </a:moveTo>
                <a:cubicBezTo>
                  <a:pt x="6118" y="2433"/>
                  <a:pt x="6138" y="2437"/>
                  <a:pt x="6155" y="2443"/>
                </a:cubicBezTo>
                <a:cubicBezTo>
                  <a:pt x="6250" y="2479"/>
                  <a:pt x="7097" y="4139"/>
                  <a:pt x="8037" y="6137"/>
                </a:cubicBezTo>
                <a:lnTo>
                  <a:pt x="9746" y="9770"/>
                </a:lnTo>
                <a:lnTo>
                  <a:pt x="10813" y="9770"/>
                </a:lnTo>
                <a:lnTo>
                  <a:pt x="11879" y="9770"/>
                </a:lnTo>
                <a:lnTo>
                  <a:pt x="13576" y="6137"/>
                </a:lnTo>
                <a:cubicBezTo>
                  <a:pt x="14510" y="4139"/>
                  <a:pt x="15351" y="2479"/>
                  <a:pt x="15446" y="2443"/>
                </a:cubicBezTo>
                <a:cubicBezTo>
                  <a:pt x="15541" y="2408"/>
                  <a:pt x="15869" y="2540"/>
                  <a:pt x="16175" y="2742"/>
                </a:cubicBezTo>
                <a:cubicBezTo>
                  <a:pt x="16870" y="3201"/>
                  <a:pt x="18500" y="4807"/>
                  <a:pt x="18798" y="5325"/>
                </a:cubicBezTo>
                <a:lnTo>
                  <a:pt x="19021" y="5713"/>
                </a:lnTo>
                <a:lnTo>
                  <a:pt x="16648" y="10231"/>
                </a:lnTo>
                <a:cubicBezTo>
                  <a:pt x="15343" y="12713"/>
                  <a:pt x="14199" y="14821"/>
                  <a:pt x="14107" y="14913"/>
                </a:cubicBezTo>
                <a:cubicBezTo>
                  <a:pt x="13874" y="15147"/>
                  <a:pt x="13834" y="15076"/>
                  <a:pt x="12777" y="12773"/>
                </a:cubicBezTo>
                <a:lnTo>
                  <a:pt x="11871" y="10804"/>
                </a:lnTo>
                <a:lnTo>
                  <a:pt x="10809" y="10804"/>
                </a:lnTo>
                <a:lnTo>
                  <a:pt x="9742" y="10804"/>
                </a:lnTo>
                <a:lnTo>
                  <a:pt x="8832" y="12806"/>
                </a:lnTo>
                <a:cubicBezTo>
                  <a:pt x="8331" y="13908"/>
                  <a:pt x="7849" y="14875"/>
                  <a:pt x="7757" y="14950"/>
                </a:cubicBezTo>
                <a:cubicBezTo>
                  <a:pt x="7538" y="15128"/>
                  <a:pt x="7633" y="15288"/>
                  <a:pt x="4882" y="10093"/>
                </a:cubicBezTo>
                <a:cubicBezTo>
                  <a:pt x="2202" y="5030"/>
                  <a:pt x="2307" y="5657"/>
                  <a:pt x="3882" y="4078"/>
                </a:cubicBezTo>
                <a:cubicBezTo>
                  <a:pt x="4883" y="3075"/>
                  <a:pt x="5764" y="2425"/>
                  <a:pt x="6096" y="2433"/>
                </a:cubicBezTo>
                <a:close/>
                <a:moveTo>
                  <a:pt x="19890" y="7663"/>
                </a:moveTo>
                <a:cubicBezTo>
                  <a:pt x="20223" y="7724"/>
                  <a:pt x="20403" y="8715"/>
                  <a:pt x="20408" y="10545"/>
                </a:cubicBezTo>
                <a:cubicBezTo>
                  <a:pt x="20413" y="12245"/>
                  <a:pt x="20380" y="12514"/>
                  <a:pt x="20058" y="13452"/>
                </a:cubicBezTo>
                <a:cubicBezTo>
                  <a:pt x="19539" y="14963"/>
                  <a:pt x="18850" y="16025"/>
                  <a:pt x="17587" y="17262"/>
                </a:cubicBezTo>
                <a:cubicBezTo>
                  <a:pt x="16316" y="18508"/>
                  <a:pt x="15226" y="19183"/>
                  <a:pt x="13700" y="19672"/>
                </a:cubicBezTo>
                <a:cubicBezTo>
                  <a:pt x="12230" y="20143"/>
                  <a:pt x="9921" y="20221"/>
                  <a:pt x="8502" y="19847"/>
                </a:cubicBezTo>
                <a:cubicBezTo>
                  <a:pt x="5070" y="18939"/>
                  <a:pt x="2305" y="16212"/>
                  <a:pt x="1424" y="12871"/>
                </a:cubicBezTo>
                <a:cubicBezTo>
                  <a:pt x="1021" y="11342"/>
                  <a:pt x="1200" y="8115"/>
                  <a:pt x="1711" y="7699"/>
                </a:cubicBezTo>
                <a:cubicBezTo>
                  <a:pt x="1838" y="7596"/>
                  <a:pt x="2536" y="8830"/>
                  <a:pt x="4702" y="12963"/>
                </a:cubicBezTo>
                <a:cubicBezTo>
                  <a:pt x="6257" y="15932"/>
                  <a:pt x="7618" y="18377"/>
                  <a:pt x="7724" y="18397"/>
                </a:cubicBezTo>
                <a:cubicBezTo>
                  <a:pt x="7858" y="18423"/>
                  <a:pt x="8175" y="17867"/>
                  <a:pt x="8758" y="16588"/>
                </a:cubicBezTo>
                <a:cubicBezTo>
                  <a:pt x="10557" y="12639"/>
                  <a:pt x="10732" y="12298"/>
                  <a:pt x="10896" y="12459"/>
                </a:cubicBezTo>
                <a:cubicBezTo>
                  <a:pt x="10981" y="12542"/>
                  <a:pt x="11650" y="13906"/>
                  <a:pt x="12386" y="15487"/>
                </a:cubicBezTo>
                <a:cubicBezTo>
                  <a:pt x="13121" y="17067"/>
                  <a:pt x="13811" y="18377"/>
                  <a:pt x="13914" y="18397"/>
                </a:cubicBezTo>
                <a:cubicBezTo>
                  <a:pt x="14041" y="18422"/>
                  <a:pt x="15018" y="16684"/>
                  <a:pt x="16933" y="13036"/>
                </a:cubicBezTo>
                <a:cubicBezTo>
                  <a:pt x="18491" y="10067"/>
                  <a:pt x="19821" y="7650"/>
                  <a:pt x="19890" y="7663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07" name="S.W.O.T"/>
          <p:cNvSpPr txBox="1"/>
          <p:nvPr/>
        </p:nvSpPr>
        <p:spPr>
          <a:xfrm>
            <a:off x="3682302" y="3643868"/>
            <a:ext cx="11857635" cy="4071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22400">
                <a:solidFill>
                  <a:srgbClr val="04378B"/>
                </a:solidFill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/>
            <a:r>
              <a:t>S.W.O.T </a:t>
            </a:r>
          </a:p>
        </p:txBody>
      </p:sp>
      <p:sp>
        <p:nvSpPr>
          <p:cNvPr id="308" name="Line"/>
          <p:cNvSpPr/>
          <p:nvPr/>
        </p:nvSpPr>
        <p:spPr>
          <a:xfrm>
            <a:off x="-1305062" y="12285156"/>
            <a:ext cx="13734393" cy="1"/>
          </a:xfrm>
          <a:prstGeom prst="line">
            <a:avLst/>
          </a:prstGeom>
          <a:ln w="457200">
            <a:solidFill>
              <a:srgbClr val="E4E4E4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09" name="Line"/>
          <p:cNvSpPr/>
          <p:nvPr/>
        </p:nvSpPr>
        <p:spPr>
          <a:xfrm>
            <a:off x="-1225597" y="12285156"/>
            <a:ext cx="2913065" cy="1"/>
          </a:xfrm>
          <a:prstGeom prst="line">
            <a:avLst/>
          </a:prstGeom>
          <a:ln w="457200">
            <a:solidFill>
              <a:srgbClr val="04378A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10" name="Analysis"/>
          <p:cNvSpPr txBox="1"/>
          <p:nvPr/>
        </p:nvSpPr>
        <p:spPr>
          <a:xfrm>
            <a:off x="4492765" y="6770145"/>
            <a:ext cx="10236709" cy="3301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18000">
                <a:solidFill>
                  <a:srgbClr val="04378B"/>
                </a:solidFill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/>
            <a:r>
              <a:t>Analysis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5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500"/>
                            </p:stCondLst>
                            <p:childTnLst>
                              <p:par>
                                <p:cTn id="19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2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0"/>
                            </p:stCondLst>
                            <p:childTnLst>
                              <p:par>
                                <p:cTn id="23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2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8" grpId="4"/>
      <p:bldP build="whole" bldLvl="1" animBg="1" rev="0" advAuto="0" spid="309" grpId="5"/>
      <p:bldP build="whole" bldLvl="1" animBg="1" rev="0" advAuto="0" spid="307" grpId="1"/>
      <p:bldP build="whole" bldLvl="1" animBg="1" rev="0" advAuto="0" spid="310" grpId="2"/>
      <p:bldP build="whole" bldLvl="1" animBg="1" rev="0" advAuto="0" spid="306" grpId="3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158461068-jv-joint-venture-concept-with-keyword-people-and-icons-flat-vector-illustration-isolated-on-white-ba.jpg" descr="158461068-jv-joint-venture-concept-with-keyword-people-and-icons-flat-vector-illustration-isolated-on-white-ba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08929" y="5375608"/>
            <a:ext cx="12117096" cy="8966650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Rectangle"/>
          <p:cNvSpPr/>
          <p:nvPr/>
        </p:nvSpPr>
        <p:spPr>
          <a:xfrm>
            <a:off x="-11122" y="-58092"/>
            <a:ext cx="24406244" cy="4356586"/>
          </a:xfrm>
          <a:prstGeom prst="rect">
            <a:avLst/>
          </a:prstGeom>
          <a:solidFill>
            <a:srgbClr val="00549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4" name="Shape"/>
          <p:cNvSpPr/>
          <p:nvPr/>
        </p:nvSpPr>
        <p:spPr>
          <a:xfrm>
            <a:off x="17417454" y="941892"/>
            <a:ext cx="5710332" cy="23566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641" y="0"/>
                </a:moveTo>
                <a:cubicBezTo>
                  <a:pt x="4538" y="0"/>
                  <a:pt x="4445" y="102"/>
                  <a:pt x="4378" y="265"/>
                </a:cubicBezTo>
                <a:cubicBezTo>
                  <a:pt x="4310" y="429"/>
                  <a:pt x="4268" y="655"/>
                  <a:pt x="4268" y="904"/>
                </a:cubicBezTo>
                <a:lnTo>
                  <a:pt x="4268" y="3980"/>
                </a:lnTo>
                <a:cubicBezTo>
                  <a:pt x="4254" y="3974"/>
                  <a:pt x="4241" y="3967"/>
                  <a:pt x="4227" y="3961"/>
                </a:cubicBezTo>
                <a:cubicBezTo>
                  <a:pt x="4214" y="3956"/>
                  <a:pt x="4200" y="3952"/>
                  <a:pt x="4187" y="3952"/>
                </a:cubicBezTo>
                <a:lnTo>
                  <a:pt x="2605" y="3952"/>
                </a:lnTo>
                <a:cubicBezTo>
                  <a:pt x="2502" y="3952"/>
                  <a:pt x="2409" y="4053"/>
                  <a:pt x="2341" y="4217"/>
                </a:cubicBezTo>
                <a:cubicBezTo>
                  <a:pt x="2274" y="4381"/>
                  <a:pt x="2232" y="4607"/>
                  <a:pt x="2232" y="4856"/>
                </a:cubicBezTo>
                <a:lnTo>
                  <a:pt x="2232" y="9450"/>
                </a:lnTo>
                <a:lnTo>
                  <a:pt x="557" y="9450"/>
                </a:lnTo>
                <a:cubicBezTo>
                  <a:pt x="249" y="9450"/>
                  <a:pt x="0" y="10054"/>
                  <a:pt x="0" y="10800"/>
                </a:cubicBezTo>
                <a:cubicBezTo>
                  <a:pt x="0" y="11546"/>
                  <a:pt x="249" y="12150"/>
                  <a:pt x="557" y="12150"/>
                </a:cubicBezTo>
                <a:lnTo>
                  <a:pt x="2232" y="12150"/>
                </a:lnTo>
                <a:lnTo>
                  <a:pt x="2232" y="16744"/>
                </a:lnTo>
                <a:cubicBezTo>
                  <a:pt x="2232" y="16993"/>
                  <a:pt x="2274" y="17219"/>
                  <a:pt x="2341" y="17383"/>
                </a:cubicBezTo>
                <a:cubicBezTo>
                  <a:pt x="2409" y="17547"/>
                  <a:pt x="2502" y="17648"/>
                  <a:pt x="2605" y="17648"/>
                </a:cubicBezTo>
                <a:lnTo>
                  <a:pt x="4187" y="17648"/>
                </a:lnTo>
                <a:cubicBezTo>
                  <a:pt x="4200" y="17648"/>
                  <a:pt x="4214" y="17644"/>
                  <a:pt x="4227" y="17639"/>
                </a:cubicBezTo>
                <a:cubicBezTo>
                  <a:pt x="4241" y="17633"/>
                  <a:pt x="4254" y="17626"/>
                  <a:pt x="4268" y="17620"/>
                </a:cubicBezTo>
                <a:lnTo>
                  <a:pt x="4268" y="20696"/>
                </a:lnTo>
                <a:cubicBezTo>
                  <a:pt x="4268" y="20945"/>
                  <a:pt x="4310" y="21171"/>
                  <a:pt x="4378" y="21334"/>
                </a:cubicBezTo>
                <a:cubicBezTo>
                  <a:pt x="4445" y="21498"/>
                  <a:pt x="4538" y="21600"/>
                  <a:pt x="4641" y="21600"/>
                </a:cubicBezTo>
                <a:lnTo>
                  <a:pt x="6218" y="21600"/>
                </a:lnTo>
                <a:cubicBezTo>
                  <a:pt x="6321" y="21600"/>
                  <a:pt x="6414" y="21498"/>
                  <a:pt x="6482" y="21334"/>
                </a:cubicBezTo>
                <a:cubicBezTo>
                  <a:pt x="6549" y="21171"/>
                  <a:pt x="6591" y="20945"/>
                  <a:pt x="6591" y="20696"/>
                </a:cubicBezTo>
                <a:lnTo>
                  <a:pt x="6591" y="12150"/>
                </a:lnTo>
                <a:lnTo>
                  <a:pt x="10800" y="12150"/>
                </a:lnTo>
                <a:lnTo>
                  <a:pt x="15004" y="12150"/>
                </a:lnTo>
                <a:lnTo>
                  <a:pt x="15004" y="20696"/>
                </a:lnTo>
                <a:cubicBezTo>
                  <a:pt x="15004" y="20945"/>
                  <a:pt x="15045" y="21171"/>
                  <a:pt x="15113" y="21334"/>
                </a:cubicBezTo>
                <a:cubicBezTo>
                  <a:pt x="15180" y="21498"/>
                  <a:pt x="15273" y="21600"/>
                  <a:pt x="15375" y="21600"/>
                </a:cubicBezTo>
                <a:lnTo>
                  <a:pt x="16959" y="21600"/>
                </a:lnTo>
                <a:cubicBezTo>
                  <a:pt x="17062" y="21600"/>
                  <a:pt x="17155" y="21498"/>
                  <a:pt x="17222" y="21334"/>
                </a:cubicBezTo>
                <a:cubicBezTo>
                  <a:pt x="17290" y="21171"/>
                  <a:pt x="17332" y="20945"/>
                  <a:pt x="17332" y="20696"/>
                </a:cubicBezTo>
                <a:lnTo>
                  <a:pt x="17332" y="17620"/>
                </a:lnTo>
                <a:cubicBezTo>
                  <a:pt x="17346" y="17626"/>
                  <a:pt x="17359" y="17633"/>
                  <a:pt x="17373" y="17639"/>
                </a:cubicBezTo>
                <a:cubicBezTo>
                  <a:pt x="17386" y="17644"/>
                  <a:pt x="17400" y="17648"/>
                  <a:pt x="17413" y="17648"/>
                </a:cubicBezTo>
                <a:lnTo>
                  <a:pt x="18995" y="17648"/>
                </a:lnTo>
                <a:cubicBezTo>
                  <a:pt x="19098" y="17648"/>
                  <a:pt x="19191" y="17547"/>
                  <a:pt x="19259" y="17383"/>
                </a:cubicBezTo>
                <a:cubicBezTo>
                  <a:pt x="19326" y="17219"/>
                  <a:pt x="19368" y="16993"/>
                  <a:pt x="19368" y="16744"/>
                </a:cubicBezTo>
                <a:lnTo>
                  <a:pt x="19368" y="12150"/>
                </a:lnTo>
                <a:lnTo>
                  <a:pt x="21043" y="12150"/>
                </a:lnTo>
                <a:cubicBezTo>
                  <a:pt x="21351" y="12150"/>
                  <a:pt x="21600" y="11546"/>
                  <a:pt x="21600" y="10800"/>
                </a:cubicBezTo>
                <a:cubicBezTo>
                  <a:pt x="21600" y="10054"/>
                  <a:pt x="21351" y="9450"/>
                  <a:pt x="21043" y="9450"/>
                </a:cubicBezTo>
                <a:lnTo>
                  <a:pt x="19368" y="9450"/>
                </a:lnTo>
                <a:lnTo>
                  <a:pt x="19368" y="4856"/>
                </a:lnTo>
                <a:cubicBezTo>
                  <a:pt x="19368" y="4607"/>
                  <a:pt x="19326" y="4381"/>
                  <a:pt x="19259" y="4217"/>
                </a:cubicBezTo>
                <a:cubicBezTo>
                  <a:pt x="19191" y="4053"/>
                  <a:pt x="19098" y="3952"/>
                  <a:pt x="18995" y="3952"/>
                </a:cubicBezTo>
                <a:lnTo>
                  <a:pt x="17413" y="3952"/>
                </a:lnTo>
                <a:cubicBezTo>
                  <a:pt x="17400" y="3952"/>
                  <a:pt x="17386" y="3956"/>
                  <a:pt x="17373" y="3961"/>
                </a:cubicBezTo>
                <a:cubicBezTo>
                  <a:pt x="17359" y="3967"/>
                  <a:pt x="17346" y="3974"/>
                  <a:pt x="17332" y="3980"/>
                </a:cubicBezTo>
                <a:lnTo>
                  <a:pt x="17332" y="904"/>
                </a:lnTo>
                <a:cubicBezTo>
                  <a:pt x="17332" y="655"/>
                  <a:pt x="17290" y="429"/>
                  <a:pt x="17222" y="266"/>
                </a:cubicBezTo>
                <a:cubicBezTo>
                  <a:pt x="17155" y="102"/>
                  <a:pt x="17062" y="0"/>
                  <a:pt x="16959" y="0"/>
                </a:cubicBezTo>
                <a:lnTo>
                  <a:pt x="15382" y="0"/>
                </a:lnTo>
                <a:cubicBezTo>
                  <a:pt x="15279" y="0"/>
                  <a:pt x="15186" y="102"/>
                  <a:pt x="15118" y="265"/>
                </a:cubicBezTo>
                <a:cubicBezTo>
                  <a:pt x="15051" y="429"/>
                  <a:pt x="15009" y="655"/>
                  <a:pt x="15009" y="904"/>
                </a:cubicBezTo>
                <a:lnTo>
                  <a:pt x="15009" y="9450"/>
                </a:lnTo>
                <a:lnTo>
                  <a:pt x="10800" y="9450"/>
                </a:lnTo>
                <a:lnTo>
                  <a:pt x="6596" y="9450"/>
                </a:lnTo>
                <a:lnTo>
                  <a:pt x="6596" y="904"/>
                </a:lnTo>
                <a:cubicBezTo>
                  <a:pt x="6596" y="655"/>
                  <a:pt x="6555" y="429"/>
                  <a:pt x="6487" y="266"/>
                </a:cubicBezTo>
                <a:cubicBezTo>
                  <a:pt x="6420" y="102"/>
                  <a:pt x="6327" y="0"/>
                  <a:pt x="6225" y="0"/>
                </a:cubicBezTo>
                <a:lnTo>
                  <a:pt x="4641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5" name="Strengths"/>
          <p:cNvSpPr txBox="1"/>
          <p:nvPr/>
        </p:nvSpPr>
        <p:spPr>
          <a:xfrm>
            <a:off x="1067572" y="1034350"/>
            <a:ext cx="7357394" cy="217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Strengths</a:t>
            </a:r>
          </a:p>
        </p:txBody>
      </p:sp>
      <p:sp>
        <p:nvSpPr>
          <p:cNvPr id="316" name="The Widest brand portfolio…"/>
          <p:cNvSpPr txBox="1"/>
          <p:nvPr/>
        </p:nvSpPr>
        <p:spPr>
          <a:xfrm>
            <a:off x="1381027" y="5767448"/>
            <a:ext cx="14639589" cy="6324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825500" indent="-825500" algn="l" defTabSz="457200">
              <a:lnSpc>
                <a:spcPct val="110000"/>
              </a:lnSpc>
              <a:buSzPct val="123000"/>
              <a:buChar char="•"/>
              <a:defRPr sz="10000">
                <a:solidFill>
                  <a:srgbClr val="797979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  <a:r>
              <a:t>The </a:t>
            </a:r>
            <a:r>
              <a:rPr>
                <a:solidFill>
                  <a:srgbClr val="005493"/>
                </a:solidFill>
              </a:rPr>
              <a:t>Widest</a:t>
            </a:r>
            <a:r>
              <a:t> brand portfolio</a:t>
            </a:r>
          </a:p>
          <a:p>
            <a:pPr marL="825500" indent="-825500" algn="l" defTabSz="457200">
              <a:lnSpc>
                <a:spcPct val="110000"/>
              </a:lnSpc>
              <a:buSzPct val="123000"/>
              <a:buChar char="•"/>
              <a:defRPr sz="10000">
                <a:solidFill>
                  <a:srgbClr val="797979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  <a:r>
              <a:rPr>
                <a:solidFill>
                  <a:srgbClr val="005493"/>
                </a:solidFill>
              </a:rPr>
              <a:t>Joint Ventures</a:t>
            </a:r>
            <a:r>
              <a:t> with local Chinese automakers</a:t>
            </a:r>
          </a:p>
          <a:p>
            <a:pPr marL="825500" indent="-825500" algn="l" defTabSz="457200">
              <a:lnSpc>
                <a:spcPct val="110000"/>
              </a:lnSpc>
              <a:buSzPct val="123000"/>
              <a:buChar char="•"/>
              <a:defRPr sz="10000">
                <a:solidFill>
                  <a:srgbClr val="797979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  <a:r>
              <a:rPr>
                <a:solidFill>
                  <a:srgbClr val="005493"/>
                </a:solidFill>
              </a:rPr>
              <a:t>Diversification</a:t>
            </a:r>
            <a:r>
              <a:t> Strategy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Class="entr" nodeType="afterEffect" presetSubtype="2" presetID="2" grpId="3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2" grpId="3"/>
      <p:bldP build="whole" bldLvl="1" animBg="1" rev="0" advAuto="0" spid="313" grpId="1"/>
      <p:bldP build="whole" bldLvl="1" animBg="1" rev="0" advAuto="0" spid="316" grpId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negative-publicity-red-gradient-concept-icon-vector-35357263.jpg" descr="negative-publicity-red-gradient-concept-icon-vector-35357263.jpg"/>
          <p:cNvPicPr>
            <a:picLocks noChangeAspect="1"/>
          </p:cNvPicPr>
          <p:nvPr/>
        </p:nvPicPr>
        <p:blipFill>
          <a:blip r:embed="rId2">
            <a:extLst/>
          </a:blip>
          <a:srcRect l="23465" t="13885" r="23465" b="39043"/>
          <a:stretch>
            <a:fillRect/>
          </a:stretch>
        </p:blipFill>
        <p:spPr>
          <a:xfrm>
            <a:off x="17535569" y="6890863"/>
            <a:ext cx="6739826" cy="6456264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Rectangle"/>
          <p:cNvSpPr/>
          <p:nvPr/>
        </p:nvSpPr>
        <p:spPr>
          <a:xfrm>
            <a:off x="-11122" y="-58092"/>
            <a:ext cx="24463488" cy="4229640"/>
          </a:xfrm>
          <a:prstGeom prst="rect">
            <a:avLst/>
          </a:prstGeom>
          <a:solidFill>
            <a:srgbClr val="FF635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0" name="Weaknes"/>
          <p:cNvSpPr txBox="1"/>
          <p:nvPr/>
        </p:nvSpPr>
        <p:spPr>
          <a:xfrm>
            <a:off x="1272458" y="970877"/>
            <a:ext cx="6947621" cy="217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Weaknes</a:t>
            </a:r>
          </a:p>
        </p:txBody>
      </p:sp>
      <p:sp>
        <p:nvSpPr>
          <p:cNvPr id="321" name="Thumbs Up"/>
          <p:cNvSpPr/>
          <p:nvPr/>
        </p:nvSpPr>
        <p:spPr>
          <a:xfrm flipH="1" rot="10800000">
            <a:off x="20330815" y="970877"/>
            <a:ext cx="1980969" cy="2171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30" h="21599" fill="norm" stroke="1" extrusionOk="0">
                <a:moveTo>
                  <a:pt x="8533" y="0"/>
                </a:moveTo>
                <a:cubicBezTo>
                  <a:pt x="8363" y="1"/>
                  <a:pt x="8192" y="58"/>
                  <a:pt x="8054" y="179"/>
                </a:cubicBezTo>
                <a:cubicBezTo>
                  <a:pt x="7531" y="638"/>
                  <a:pt x="6970" y="1441"/>
                  <a:pt x="7087" y="2734"/>
                </a:cubicBezTo>
                <a:cubicBezTo>
                  <a:pt x="7292" y="4997"/>
                  <a:pt x="9344" y="5714"/>
                  <a:pt x="7908" y="8149"/>
                </a:cubicBezTo>
                <a:cubicBezTo>
                  <a:pt x="7908" y="8149"/>
                  <a:pt x="6742" y="8020"/>
                  <a:pt x="4459" y="8430"/>
                </a:cubicBezTo>
                <a:cubicBezTo>
                  <a:pt x="2536" y="8776"/>
                  <a:pt x="1728" y="8552"/>
                  <a:pt x="884" y="8969"/>
                </a:cubicBezTo>
                <a:cubicBezTo>
                  <a:pt x="-570" y="9687"/>
                  <a:pt x="-101" y="11442"/>
                  <a:pt x="1349" y="12003"/>
                </a:cubicBezTo>
                <a:cubicBezTo>
                  <a:pt x="110" y="12750"/>
                  <a:pt x="-255" y="14477"/>
                  <a:pt x="1873" y="15239"/>
                </a:cubicBezTo>
                <a:cubicBezTo>
                  <a:pt x="682" y="16392"/>
                  <a:pt x="668" y="17858"/>
                  <a:pt x="2539" y="18352"/>
                </a:cubicBezTo>
                <a:cubicBezTo>
                  <a:pt x="1295" y="19566"/>
                  <a:pt x="2436" y="21027"/>
                  <a:pt x="3759" y="21027"/>
                </a:cubicBezTo>
                <a:cubicBezTo>
                  <a:pt x="13755" y="21027"/>
                  <a:pt x="12101" y="20342"/>
                  <a:pt x="15234" y="20342"/>
                </a:cubicBezTo>
                <a:cubicBezTo>
                  <a:pt x="18665" y="20342"/>
                  <a:pt x="21030" y="21599"/>
                  <a:pt x="21030" y="21599"/>
                </a:cubicBezTo>
                <a:lnTo>
                  <a:pt x="21030" y="11829"/>
                </a:lnTo>
                <a:cubicBezTo>
                  <a:pt x="21030" y="11829"/>
                  <a:pt x="18103" y="11058"/>
                  <a:pt x="16154" y="10113"/>
                </a:cubicBezTo>
                <a:cubicBezTo>
                  <a:pt x="15350" y="9722"/>
                  <a:pt x="14504" y="9210"/>
                  <a:pt x="13676" y="6613"/>
                </a:cubicBezTo>
                <a:cubicBezTo>
                  <a:pt x="12912" y="4218"/>
                  <a:pt x="11139" y="3961"/>
                  <a:pt x="10515" y="2980"/>
                </a:cubicBezTo>
                <a:cubicBezTo>
                  <a:pt x="10128" y="2452"/>
                  <a:pt x="9578" y="1231"/>
                  <a:pt x="9220" y="425"/>
                </a:cubicBezTo>
                <a:cubicBezTo>
                  <a:pt x="9099" y="153"/>
                  <a:pt x="8817" y="-1"/>
                  <a:pt x="8533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2" name="Negative Publicity weakening the whole Volkswagen brand…"/>
          <p:cNvSpPr txBox="1"/>
          <p:nvPr/>
        </p:nvSpPr>
        <p:spPr>
          <a:xfrm>
            <a:off x="1109308" y="5551359"/>
            <a:ext cx="16617193" cy="46736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825500" indent="-825500" algn="l" defTabSz="457200">
              <a:lnSpc>
                <a:spcPct val="110000"/>
              </a:lnSpc>
              <a:buSzPct val="123000"/>
              <a:buChar char="•"/>
              <a:defRPr sz="10000">
                <a:solidFill>
                  <a:srgbClr val="797979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  <a:r>
              <a:rPr>
                <a:solidFill>
                  <a:srgbClr val="EF604F"/>
                </a:solidFill>
              </a:rPr>
              <a:t>Negative Publicity</a:t>
            </a:r>
            <a:r>
              <a:t> weakening the whole Volkswagen brand</a:t>
            </a:r>
          </a:p>
          <a:p>
            <a:pPr marL="825500" indent="-825500" algn="l" defTabSz="457200">
              <a:lnSpc>
                <a:spcPct val="110000"/>
              </a:lnSpc>
              <a:buSzPct val="123000"/>
              <a:buChar char="•"/>
              <a:defRPr sz="10000">
                <a:solidFill>
                  <a:srgbClr val="797979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  <a:r>
              <a:rPr>
                <a:solidFill>
                  <a:srgbClr val="EF604F"/>
                </a:solidFill>
              </a:rPr>
              <a:t>Low Market Share</a:t>
            </a:r>
            <a:r>
              <a:t> in the US Markets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ll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Class="entr" nodeType="afterEffect" presetSubtype="2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9" grpId="1"/>
      <p:bldP build="whole" bldLvl="1" animBg="1" rev="0" advAuto="0" spid="322" grpId="2"/>
      <p:bldP build="whole" bldLvl="1" animBg="1" rev="0" advAuto="0" spid="318" grpId="3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recycling-regulation-laws-flat-isometric-vector-30119416.jpg" descr="recycling-regulation-laws-flat-isometric-vector-30119416.jpg"/>
          <p:cNvPicPr>
            <a:picLocks noChangeAspect="1"/>
          </p:cNvPicPr>
          <p:nvPr/>
        </p:nvPicPr>
        <p:blipFill>
          <a:blip r:embed="rId2">
            <a:extLst/>
          </a:blip>
          <a:srcRect l="0" t="13947" r="0" b="13947"/>
          <a:stretch>
            <a:fillRect/>
          </a:stretch>
        </p:blipFill>
        <p:spPr>
          <a:xfrm>
            <a:off x="14742452" y="6349458"/>
            <a:ext cx="9509909" cy="7202807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Rectangle"/>
          <p:cNvSpPr/>
          <p:nvPr/>
        </p:nvSpPr>
        <p:spPr>
          <a:xfrm>
            <a:off x="-11122" y="-58092"/>
            <a:ext cx="24416536" cy="4087101"/>
          </a:xfrm>
          <a:prstGeom prst="rect">
            <a:avLst/>
          </a:prstGeom>
          <a:solidFill>
            <a:srgbClr val="42424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6" name="Threats"/>
          <p:cNvSpPr txBox="1"/>
          <p:nvPr/>
        </p:nvSpPr>
        <p:spPr>
          <a:xfrm>
            <a:off x="1890591" y="899608"/>
            <a:ext cx="5711355" cy="217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Threats</a:t>
            </a:r>
          </a:p>
        </p:txBody>
      </p:sp>
      <p:sp>
        <p:nvSpPr>
          <p:cNvPr id="327" name="Railway Crossing"/>
          <p:cNvSpPr/>
          <p:nvPr/>
        </p:nvSpPr>
        <p:spPr>
          <a:xfrm>
            <a:off x="19879314" y="725579"/>
            <a:ext cx="2519757" cy="25197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9" y="0"/>
                </a:moveTo>
                <a:cubicBezTo>
                  <a:pt x="4844" y="0"/>
                  <a:pt x="0" y="4844"/>
                  <a:pt x="0" y="10799"/>
                </a:cubicBezTo>
                <a:cubicBezTo>
                  <a:pt x="0" y="16754"/>
                  <a:pt x="4844" y="21600"/>
                  <a:pt x="10799" y="21600"/>
                </a:cubicBezTo>
                <a:cubicBezTo>
                  <a:pt x="16754" y="21600"/>
                  <a:pt x="21600" y="16754"/>
                  <a:pt x="21600" y="10799"/>
                </a:cubicBezTo>
                <a:cubicBezTo>
                  <a:pt x="21600" y="4844"/>
                  <a:pt x="16754" y="0"/>
                  <a:pt x="10799" y="0"/>
                </a:cubicBezTo>
                <a:close/>
                <a:moveTo>
                  <a:pt x="10799" y="792"/>
                </a:moveTo>
                <a:cubicBezTo>
                  <a:pt x="13009" y="792"/>
                  <a:pt x="15054" y="1511"/>
                  <a:pt x="16712" y="2729"/>
                </a:cubicBezTo>
                <a:lnTo>
                  <a:pt x="10799" y="8641"/>
                </a:lnTo>
                <a:lnTo>
                  <a:pt x="4888" y="2729"/>
                </a:lnTo>
                <a:cubicBezTo>
                  <a:pt x="6546" y="1511"/>
                  <a:pt x="8589" y="792"/>
                  <a:pt x="10799" y="792"/>
                </a:cubicBezTo>
                <a:close/>
                <a:moveTo>
                  <a:pt x="2729" y="4888"/>
                </a:moveTo>
                <a:lnTo>
                  <a:pt x="8641" y="10799"/>
                </a:lnTo>
                <a:lnTo>
                  <a:pt x="2729" y="16712"/>
                </a:lnTo>
                <a:cubicBezTo>
                  <a:pt x="1511" y="15054"/>
                  <a:pt x="792" y="13009"/>
                  <a:pt x="792" y="10799"/>
                </a:cubicBezTo>
                <a:cubicBezTo>
                  <a:pt x="792" y="8589"/>
                  <a:pt x="1511" y="6546"/>
                  <a:pt x="2729" y="4888"/>
                </a:cubicBezTo>
                <a:close/>
                <a:moveTo>
                  <a:pt x="18871" y="4888"/>
                </a:moveTo>
                <a:cubicBezTo>
                  <a:pt x="20089" y="6546"/>
                  <a:pt x="20808" y="8589"/>
                  <a:pt x="20808" y="10799"/>
                </a:cubicBezTo>
                <a:cubicBezTo>
                  <a:pt x="20808" y="13009"/>
                  <a:pt x="20089" y="15054"/>
                  <a:pt x="18871" y="16712"/>
                </a:cubicBezTo>
                <a:lnTo>
                  <a:pt x="12959" y="10799"/>
                </a:lnTo>
                <a:lnTo>
                  <a:pt x="18871" y="4888"/>
                </a:lnTo>
                <a:close/>
                <a:moveTo>
                  <a:pt x="10799" y="12959"/>
                </a:moveTo>
                <a:lnTo>
                  <a:pt x="16712" y="18871"/>
                </a:lnTo>
                <a:cubicBezTo>
                  <a:pt x="15054" y="20089"/>
                  <a:pt x="13009" y="20808"/>
                  <a:pt x="10799" y="20808"/>
                </a:cubicBezTo>
                <a:cubicBezTo>
                  <a:pt x="8589" y="20808"/>
                  <a:pt x="6546" y="20089"/>
                  <a:pt x="4888" y="18871"/>
                </a:cubicBezTo>
                <a:lnTo>
                  <a:pt x="10799" y="12959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8" name="Intense Competition…"/>
          <p:cNvSpPr txBox="1"/>
          <p:nvPr/>
        </p:nvSpPr>
        <p:spPr>
          <a:xfrm>
            <a:off x="1245167" y="5346697"/>
            <a:ext cx="15682760" cy="3022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825500" indent="-825500" algn="l" defTabSz="457200">
              <a:lnSpc>
                <a:spcPct val="110000"/>
              </a:lnSpc>
              <a:buSzPct val="123000"/>
              <a:buChar char="•"/>
              <a:defRPr sz="10000">
                <a:solidFill>
                  <a:srgbClr val="797979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  <a:r>
              <a:rPr>
                <a:solidFill>
                  <a:srgbClr val="000000"/>
                </a:solidFill>
              </a:rPr>
              <a:t>Intense Competition</a:t>
            </a:r>
            <a:r>
              <a:t> </a:t>
            </a:r>
          </a:p>
          <a:p>
            <a:pPr marL="825500" indent="-825500" algn="l" defTabSz="457200">
              <a:lnSpc>
                <a:spcPct val="110000"/>
              </a:lnSpc>
              <a:buSzPct val="123000"/>
              <a:buChar char="•"/>
              <a:defRPr sz="10000">
                <a:solidFill>
                  <a:srgbClr val="797979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  <a:r>
              <a:t>Increasing government </a:t>
            </a:r>
            <a:r>
              <a:rPr>
                <a:solidFill>
                  <a:srgbClr val="000000"/>
                </a:solidFill>
              </a:rPr>
              <a:t>Regulations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ll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Class="entr" nodeType="afterEffect" presetSubtype="2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4" grpId="3"/>
      <p:bldP build="whole" bldLvl="1" animBg="1" rev="0" advAuto="0" spid="325" grpId="1"/>
      <p:bldP build="whole" bldLvl="1" animBg="1" rev="0" advAuto="0" spid="328" grpId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images.png" descr="images.png"/>
          <p:cNvPicPr>
            <a:picLocks noChangeAspect="1"/>
          </p:cNvPicPr>
          <p:nvPr/>
        </p:nvPicPr>
        <p:blipFill>
          <a:blip r:embed="rId2">
            <a:extLst/>
          </a:blip>
          <a:srcRect l="15933" t="18486" r="12740" b="27392"/>
          <a:stretch>
            <a:fillRect/>
          </a:stretch>
        </p:blipFill>
        <p:spPr>
          <a:xfrm>
            <a:off x="19253594" y="9755962"/>
            <a:ext cx="5087093" cy="3859947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Rectangle"/>
          <p:cNvSpPr/>
          <p:nvPr/>
        </p:nvSpPr>
        <p:spPr>
          <a:xfrm>
            <a:off x="-68446" y="-58092"/>
            <a:ext cx="24520892" cy="4658068"/>
          </a:xfrm>
          <a:prstGeom prst="rect">
            <a:avLst/>
          </a:prstGeom>
          <a:solidFill>
            <a:srgbClr val="00C07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32" name="Opportunities"/>
          <p:cNvSpPr txBox="1"/>
          <p:nvPr/>
        </p:nvSpPr>
        <p:spPr>
          <a:xfrm>
            <a:off x="1445076" y="1185091"/>
            <a:ext cx="10118156" cy="217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Opportunities</a:t>
            </a:r>
          </a:p>
        </p:txBody>
      </p:sp>
      <p:sp>
        <p:nvSpPr>
          <p:cNvPr id="333" name="Light Bulb"/>
          <p:cNvSpPr/>
          <p:nvPr/>
        </p:nvSpPr>
        <p:spPr>
          <a:xfrm>
            <a:off x="20783105" y="945675"/>
            <a:ext cx="1528613" cy="26505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34" name="Demand for Autonomous Vehicles…"/>
          <p:cNvSpPr txBox="1"/>
          <p:nvPr/>
        </p:nvSpPr>
        <p:spPr>
          <a:xfrm>
            <a:off x="1154594" y="6411802"/>
            <a:ext cx="19628702" cy="4673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825500" indent="-825500" algn="l" defTabSz="457200">
              <a:lnSpc>
                <a:spcPct val="110000"/>
              </a:lnSpc>
              <a:buSzPct val="123000"/>
              <a:buChar char="•"/>
              <a:defRPr sz="10000">
                <a:solidFill>
                  <a:srgbClr val="797979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  <a:r>
              <a:t>Demand for </a:t>
            </a:r>
            <a:r>
              <a:rPr>
                <a:solidFill>
                  <a:srgbClr val="58C173"/>
                </a:solidFill>
              </a:rPr>
              <a:t>Autonomous Vehicles</a:t>
            </a:r>
          </a:p>
          <a:p>
            <a:pPr marL="825500" indent="-825500" algn="l" defTabSz="457200">
              <a:lnSpc>
                <a:spcPct val="110000"/>
              </a:lnSpc>
              <a:buSzPct val="123000"/>
              <a:buChar char="•"/>
              <a:defRPr sz="10000">
                <a:solidFill>
                  <a:srgbClr val="797979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  <a:r>
              <a:t>Focus on significantly improving </a:t>
            </a:r>
            <a:r>
              <a:rPr>
                <a:solidFill>
                  <a:srgbClr val="58C173"/>
                </a:solidFill>
              </a:rPr>
              <a:t>Sustainability Policies</a:t>
            </a:r>
            <a:r>
              <a:t> to remedy damaged brand reputation.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ll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Class="entr" nodeType="afterEffect" presetSubtype="8" presetID="7" grpId="3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4" grpId="2"/>
      <p:bldP build="whole" bldLvl="1" animBg="1" rev="0" advAuto="0" spid="330" grpId="3"/>
      <p:bldP build="whole" bldLvl="1" animBg="1" rev="0" advAuto="0" spid="331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324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Rectangle"/>
          <p:cNvSpPr/>
          <p:nvPr/>
        </p:nvSpPr>
        <p:spPr>
          <a:xfrm>
            <a:off x="49784" y="8766613"/>
            <a:ext cx="24989888" cy="51126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37" name="Thank You."/>
          <p:cNvSpPr txBox="1"/>
          <p:nvPr/>
        </p:nvSpPr>
        <p:spPr>
          <a:xfrm>
            <a:off x="15354984" y="10192749"/>
            <a:ext cx="7618588" cy="281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0">
                <a:solidFill>
                  <a:srgbClr val="032458"/>
                </a:solidFill>
                <a:latin typeface="Savoye LET Plain:1.0"/>
                <a:ea typeface="Savoye LET Plain:1.0"/>
                <a:cs typeface="Savoye LET Plain:1.0"/>
                <a:sym typeface="Savoye LET Plain:1.0"/>
              </a:defRPr>
            </a:lvl1pPr>
          </a:lstStyle>
          <a:p>
            <a:pPr/>
            <a:r>
              <a:t>Thank You.</a:t>
            </a:r>
          </a:p>
        </p:txBody>
      </p:sp>
      <p:sp>
        <p:nvSpPr>
          <p:cNvPr id="338" name="Any Questions ?"/>
          <p:cNvSpPr txBox="1"/>
          <p:nvPr/>
        </p:nvSpPr>
        <p:spPr>
          <a:xfrm>
            <a:off x="5370766" y="3505918"/>
            <a:ext cx="13642468" cy="356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0">
                <a:latin typeface="Savoye LET Plain:1.0"/>
                <a:ea typeface="Savoye LET Plain:1.0"/>
                <a:cs typeface="Savoye LET Plain:1.0"/>
                <a:sym typeface="Savoye LET Plain:1.0"/>
              </a:defRPr>
            </a:lvl1pPr>
          </a:lstStyle>
          <a:p>
            <a:pPr/>
            <a:r>
              <a:t>Any Questions ?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ll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324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Das Auto"/>
          <p:cNvSpPr txBox="1"/>
          <p:nvPr/>
        </p:nvSpPr>
        <p:spPr>
          <a:xfrm>
            <a:off x="5549138" y="429119"/>
            <a:ext cx="13285725" cy="4071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400"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/>
            <a:r>
              <a:t>Das Auto</a:t>
            </a:r>
          </a:p>
        </p:txBody>
      </p:sp>
      <p:sp>
        <p:nvSpPr>
          <p:cNvPr id="165" name="Rectangle"/>
          <p:cNvSpPr/>
          <p:nvPr/>
        </p:nvSpPr>
        <p:spPr>
          <a:xfrm>
            <a:off x="-131552" y="-92071"/>
            <a:ext cx="24647104" cy="4398864"/>
          </a:xfrm>
          <a:prstGeom prst="rect">
            <a:avLst/>
          </a:prstGeom>
          <a:solidFill>
            <a:srgbClr val="03245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6" name="Rectangle"/>
          <p:cNvSpPr/>
          <p:nvPr/>
        </p:nvSpPr>
        <p:spPr>
          <a:xfrm>
            <a:off x="7176503" y="12010501"/>
            <a:ext cx="10030994" cy="2405869"/>
          </a:xfrm>
          <a:prstGeom prst="rect">
            <a:avLst/>
          </a:prstGeom>
          <a:solidFill>
            <a:srgbClr val="03245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67" name="DB2019AL01916_web_1600.jpg" descr="DB2019AL01916_web_1600.jpg"/>
          <p:cNvPicPr>
            <a:picLocks noChangeAspect="1"/>
          </p:cNvPicPr>
          <p:nvPr/>
        </p:nvPicPr>
        <p:blipFill>
          <a:blip r:embed="rId2">
            <a:extLst/>
          </a:blip>
          <a:srcRect l="37178" t="27423" r="37173" b="27132"/>
          <a:stretch>
            <a:fillRect/>
          </a:stretch>
        </p:blipFill>
        <p:spPr>
          <a:xfrm>
            <a:off x="8511700" y="3189897"/>
            <a:ext cx="7360600" cy="73362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5" h="20740" fill="norm" stroke="1" extrusionOk="0">
                <a:moveTo>
                  <a:pt x="10790" y="0"/>
                </a:moveTo>
                <a:cubicBezTo>
                  <a:pt x="9155" y="0"/>
                  <a:pt x="8799" y="29"/>
                  <a:pt x="8027" y="231"/>
                </a:cubicBezTo>
                <a:cubicBezTo>
                  <a:pt x="6286" y="687"/>
                  <a:pt x="4135" y="1886"/>
                  <a:pt x="3005" y="3032"/>
                </a:cubicBezTo>
                <a:cubicBezTo>
                  <a:pt x="2319" y="3727"/>
                  <a:pt x="1550" y="4809"/>
                  <a:pt x="1086" y="5730"/>
                </a:cubicBezTo>
                <a:cubicBezTo>
                  <a:pt x="344" y="7202"/>
                  <a:pt x="-15" y="8805"/>
                  <a:pt x="0" y="10403"/>
                </a:cubicBezTo>
                <a:cubicBezTo>
                  <a:pt x="20" y="12458"/>
                  <a:pt x="657" y="14505"/>
                  <a:pt x="1888" y="16255"/>
                </a:cubicBezTo>
                <a:cubicBezTo>
                  <a:pt x="3491" y="18533"/>
                  <a:pt x="6222" y="20179"/>
                  <a:pt x="9115" y="20612"/>
                </a:cubicBezTo>
                <a:cubicBezTo>
                  <a:pt x="15708" y="21600"/>
                  <a:pt x="21585" y="16742"/>
                  <a:pt x="21585" y="10303"/>
                </a:cubicBezTo>
                <a:cubicBezTo>
                  <a:pt x="21585" y="6825"/>
                  <a:pt x="19816" y="3594"/>
                  <a:pt x="16857" y="1665"/>
                </a:cubicBezTo>
                <a:cubicBezTo>
                  <a:pt x="16086" y="1162"/>
                  <a:pt x="14537" y="492"/>
                  <a:pt x="13553" y="233"/>
                </a:cubicBezTo>
                <a:cubicBezTo>
                  <a:pt x="12780" y="31"/>
                  <a:pt x="12427" y="0"/>
                  <a:pt x="10790" y="0"/>
                </a:cubicBezTo>
                <a:close/>
                <a:moveTo>
                  <a:pt x="10790" y="704"/>
                </a:moveTo>
                <a:cubicBezTo>
                  <a:pt x="11689" y="704"/>
                  <a:pt x="12588" y="783"/>
                  <a:pt x="13185" y="940"/>
                </a:cubicBezTo>
                <a:cubicBezTo>
                  <a:pt x="13642" y="1061"/>
                  <a:pt x="14050" y="1192"/>
                  <a:pt x="14090" y="1233"/>
                </a:cubicBezTo>
                <a:cubicBezTo>
                  <a:pt x="14130" y="1274"/>
                  <a:pt x="13459" y="2822"/>
                  <a:pt x="12600" y="4674"/>
                </a:cubicBezTo>
                <a:cubicBezTo>
                  <a:pt x="11741" y="6526"/>
                  <a:pt x="10979" y="8101"/>
                  <a:pt x="10905" y="8173"/>
                </a:cubicBezTo>
                <a:cubicBezTo>
                  <a:pt x="10796" y="8280"/>
                  <a:pt x="10753" y="8280"/>
                  <a:pt x="10661" y="8173"/>
                </a:cubicBezTo>
                <a:cubicBezTo>
                  <a:pt x="10600" y="8101"/>
                  <a:pt x="10045" y="6956"/>
                  <a:pt x="9430" y="5629"/>
                </a:cubicBezTo>
                <a:cubicBezTo>
                  <a:pt x="8814" y="4302"/>
                  <a:pt x="8111" y="2786"/>
                  <a:pt x="7867" y="2261"/>
                </a:cubicBezTo>
                <a:cubicBezTo>
                  <a:pt x="7622" y="1736"/>
                  <a:pt x="7453" y="1274"/>
                  <a:pt x="7493" y="1233"/>
                </a:cubicBezTo>
                <a:cubicBezTo>
                  <a:pt x="7533" y="1192"/>
                  <a:pt x="7938" y="1061"/>
                  <a:pt x="8395" y="940"/>
                </a:cubicBezTo>
                <a:cubicBezTo>
                  <a:pt x="8992" y="783"/>
                  <a:pt x="9891" y="704"/>
                  <a:pt x="10790" y="704"/>
                </a:cubicBezTo>
                <a:close/>
                <a:moveTo>
                  <a:pt x="15467" y="1892"/>
                </a:moveTo>
                <a:cubicBezTo>
                  <a:pt x="15501" y="1858"/>
                  <a:pt x="15847" y="2030"/>
                  <a:pt x="16236" y="2272"/>
                </a:cubicBezTo>
                <a:cubicBezTo>
                  <a:pt x="17041" y="2773"/>
                  <a:pt x="18350" y="3989"/>
                  <a:pt x="18863" y="4710"/>
                </a:cubicBezTo>
                <a:lnTo>
                  <a:pt x="19210" y="5196"/>
                </a:lnTo>
                <a:lnTo>
                  <a:pt x="16616" y="10183"/>
                </a:lnTo>
                <a:cubicBezTo>
                  <a:pt x="15190" y="12927"/>
                  <a:pt x="13977" y="15173"/>
                  <a:pt x="13920" y="15175"/>
                </a:cubicBezTo>
                <a:cubicBezTo>
                  <a:pt x="13863" y="15177"/>
                  <a:pt x="13364" y="14183"/>
                  <a:pt x="12811" y="12967"/>
                </a:cubicBezTo>
                <a:lnTo>
                  <a:pt x="11803" y="10756"/>
                </a:lnTo>
                <a:lnTo>
                  <a:pt x="10795" y="10756"/>
                </a:lnTo>
                <a:lnTo>
                  <a:pt x="9786" y="10756"/>
                </a:lnTo>
                <a:lnTo>
                  <a:pt x="8805" y="12909"/>
                </a:lnTo>
                <a:cubicBezTo>
                  <a:pt x="8265" y="14093"/>
                  <a:pt x="7780" y="15104"/>
                  <a:pt x="7726" y="15156"/>
                </a:cubicBezTo>
                <a:cubicBezTo>
                  <a:pt x="7665" y="15215"/>
                  <a:pt x="7570" y="15161"/>
                  <a:pt x="7472" y="15014"/>
                </a:cubicBezTo>
                <a:cubicBezTo>
                  <a:pt x="7386" y="14883"/>
                  <a:pt x="6199" y="12622"/>
                  <a:pt x="4835" y="9987"/>
                </a:cubicBezTo>
                <a:lnTo>
                  <a:pt x="2352" y="5195"/>
                </a:lnTo>
                <a:lnTo>
                  <a:pt x="2662" y="4758"/>
                </a:lnTo>
                <a:cubicBezTo>
                  <a:pt x="3416" y="3689"/>
                  <a:pt x="5902" y="1657"/>
                  <a:pt x="6137" y="1919"/>
                </a:cubicBezTo>
                <a:cubicBezTo>
                  <a:pt x="6182" y="1968"/>
                  <a:pt x="6937" y="3571"/>
                  <a:pt x="7817" y="5479"/>
                </a:cubicBezTo>
                <a:cubicBezTo>
                  <a:pt x="8696" y="7386"/>
                  <a:pt x="9512" y="9140"/>
                  <a:pt x="9630" y="9377"/>
                </a:cubicBezTo>
                <a:lnTo>
                  <a:pt x="9845" y="9807"/>
                </a:lnTo>
                <a:lnTo>
                  <a:pt x="10818" y="9779"/>
                </a:lnTo>
                <a:lnTo>
                  <a:pt x="11793" y="9750"/>
                </a:lnTo>
                <a:lnTo>
                  <a:pt x="13597" y="5852"/>
                </a:lnTo>
                <a:cubicBezTo>
                  <a:pt x="14590" y="3708"/>
                  <a:pt x="15432" y="1925"/>
                  <a:pt x="15467" y="1892"/>
                </a:cubicBezTo>
                <a:close/>
                <a:moveTo>
                  <a:pt x="1554" y="6936"/>
                </a:moveTo>
                <a:cubicBezTo>
                  <a:pt x="1647" y="6936"/>
                  <a:pt x="2778" y="9052"/>
                  <a:pt x="4576" y="12589"/>
                </a:cubicBezTo>
                <a:cubicBezTo>
                  <a:pt x="6158" y="15698"/>
                  <a:pt x="7510" y="18264"/>
                  <a:pt x="7580" y="18290"/>
                </a:cubicBezTo>
                <a:cubicBezTo>
                  <a:pt x="7651" y="18316"/>
                  <a:pt x="7769" y="18277"/>
                  <a:pt x="7845" y="18205"/>
                </a:cubicBezTo>
                <a:cubicBezTo>
                  <a:pt x="7920" y="18132"/>
                  <a:pt x="8563" y="16789"/>
                  <a:pt x="9271" y="15219"/>
                </a:cubicBezTo>
                <a:cubicBezTo>
                  <a:pt x="9980" y="13649"/>
                  <a:pt x="10615" y="12305"/>
                  <a:pt x="10683" y="12233"/>
                </a:cubicBezTo>
                <a:cubicBezTo>
                  <a:pt x="10785" y="12126"/>
                  <a:pt x="10827" y="12126"/>
                  <a:pt x="10914" y="12233"/>
                </a:cubicBezTo>
                <a:cubicBezTo>
                  <a:pt x="10972" y="12305"/>
                  <a:pt x="11617" y="13685"/>
                  <a:pt x="12350" y="15299"/>
                </a:cubicBezTo>
                <a:cubicBezTo>
                  <a:pt x="13082" y="16912"/>
                  <a:pt x="13740" y="18254"/>
                  <a:pt x="13810" y="18280"/>
                </a:cubicBezTo>
                <a:cubicBezTo>
                  <a:pt x="13881" y="18306"/>
                  <a:pt x="13988" y="18297"/>
                  <a:pt x="14048" y="18261"/>
                </a:cubicBezTo>
                <a:cubicBezTo>
                  <a:pt x="14108" y="18224"/>
                  <a:pt x="15445" y="15662"/>
                  <a:pt x="17020" y="12565"/>
                </a:cubicBezTo>
                <a:cubicBezTo>
                  <a:pt x="18773" y="9120"/>
                  <a:pt x="19941" y="6936"/>
                  <a:pt x="20030" y="6936"/>
                </a:cubicBezTo>
                <a:cubicBezTo>
                  <a:pt x="20123" y="6936"/>
                  <a:pt x="20266" y="7230"/>
                  <a:pt x="20421" y="7740"/>
                </a:cubicBezTo>
                <a:cubicBezTo>
                  <a:pt x="20728" y="8746"/>
                  <a:pt x="20840" y="10744"/>
                  <a:pt x="20652" y="11871"/>
                </a:cubicBezTo>
                <a:cubicBezTo>
                  <a:pt x="20310" y="13914"/>
                  <a:pt x="19304" y="15718"/>
                  <a:pt x="17658" y="17246"/>
                </a:cubicBezTo>
                <a:cubicBezTo>
                  <a:pt x="16362" y="18449"/>
                  <a:pt x="15168" y="19126"/>
                  <a:pt x="13480" y="19614"/>
                </a:cubicBezTo>
                <a:cubicBezTo>
                  <a:pt x="12716" y="19834"/>
                  <a:pt x="12313" y="19885"/>
                  <a:pt x="11052" y="19915"/>
                </a:cubicBezTo>
                <a:cubicBezTo>
                  <a:pt x="9990" y="19940"/>
                  <a:pt x="9340" y="19908"/>
                  <a:pt x="8872" y="19806"/>
                </a:cubicBezTo>
                <a:cubicBezTo>
                  <a:pt x="6720" y="19336"/>
                  <a:pt x="5128" y="18474"/>
                  <a:pt x="3642" y="16974"/>
                </a:cubicBezTo>
                <a:cubicBezTo>
                  <a:pt x="2382" y="15702"/>
                  <a:pt x="1701" y="14590"/>
                  <a:pt x="1176" y="12947"/>
                </a:cubicBezTo>
                <a:cubicBezTo>
                  <a:pt x="914" y="12129"/>
                  <a:pt x="894" y="11932"/>
                  <a:pt x="895" y="10303"/>
                </a:cubicBezTo>
                <a:cubicBezTo>
                  <a:pt x="896" y="8726"/>
                  <a:pt x="922" y="8461"/>
                  <a:pt x="1150" y="7740"/>
                </a:cubicBezTo>
                <a:cubicBezTo>
                  <a:pt x="1313" y="7224"/>
                  <a:pt x="1458" y="6936"/>
                  <a:pt x="1554" y="6936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8" name="Volkswagen"/>
          <p:cNvSpPr txBox="1"/>
          <p:nvPr/>
        </p:nvSpPr>
        <p:spPr>
          <a:xfrm>
            <a:off x="7104306" y="12020766"/>
            <a:ext cx="10117431" cy="2293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400"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/>
            <a:r>
              <a:t>Volkswagen</a:t>
            </a:r>
          </a:p>
        </p:txBody>
      </p:sp>
      <p:sp>
        <p:nvSpPr>
          <p:cNvPr id="169" name="Rectangle"/>
          <p:cNvSpPr/>
          <p:nvPr/>
        </p:nvSpPr>
        <p:spPr>
          <a:xfrm>
            <a:off x="7176503" y="12269067"/>
            <a:ext cx="10030994" cy="2147302"/>
          </a:xfrm>
          <a:prstGeom prst="rect">
            <a:avLst/>
          </a:prstGeom>
          <a:solidFill>
            <a:srgbClr val="03245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afterEffect" presetSubtype="0" presetID="-1" grpId="1" ac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2393 0.340213" origin="layout" pathEditMode="relative">
                                      <p:cBhvr>
                                        <p:cTn id="6" dur="1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Class="exit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9" dur="1000" fill="hold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Class="exit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13" dur="1000" fill="hold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500"/>
                            </p:stCondLst>
                            <p:childTnLst>
                              <p:par>
                                <p:cTn id="16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path" nodeType="afterEffect" presetSubtype="0" presetID="-1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208 -0.077119" origin="layout" pathEditMode="relative">
                                      <p:cBhvr>
                                        <p:cTn id="22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path" nodeType="afterEffect" presetSubtype="0" presetID="-1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0436 -0.179052" origin="layout" pathEditMode="relative">
                                      <p:cBhvr>
                                        <p:cTn id="25" dur="1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4" grpId="3"/>
      <p:bldP build="whole" bldLvl="1" animBg="1" rev="0" advAuto="0" spid="165" grpId="2"/>
      <p:bldP build="whole" bldLvl="1" animBg="1" rev="0" advAuto="0" spid="167" grpId="4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Unknown.png" descr="Unknown.png"/>
          <p:cNvPicPr>
            <a:picLocks noChangeAspect="1"/>
          </p:cNvPicPr>
          <p:nvPr/>
        </p:nvPicPr>
        <p:blipFill>
          <a:blip r:embed="rId2">
            <a:alphaModFix amt="11037"/>
            <a:extLst/>
          </a:blip>
          <a:srcRect l="7972" t="7882" r="8029" b="7826"/>
          <a:stretch>
            <a:fillRect/>
          </a:stretch>
        </p:blipFill>
        <p:spPr>
          <a:xfrm>
            <a:off x="14087469" y="1274061"/>
            <a:ext cx="11136428" cy="11175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6" h="21233" fill="norm" stroke="1" extrusionOk="0">
                <a:moveTo>
                  <a:pt x="10924" y="1"/>
                </a:moveTo>
                <a:cubicBezTo>
                  <a:pt x="10032" y="-9"/>
                  <a:pt x="9133" y="85"/>
                  <a:pt x="8252" y="296"/>
                </a:cubicBezTo>
                <a:cubicBezTo>
                  <a:pt x="5550" y="940"/>
                  <a:pt x="3220" y="2557"/>
                  <a:pt x="1728" y="4817"/>
                </a:cubicBezTo>
                <a:cubicBezTo>
                  <a:pt x="587" y="6547"/>
                  <a:pt x="13" y="8553"/>
                  <a:pt x="1" y="10562"/>
                </a:cubicBezTo>
                <a:cubicBezTo>
                  <a:pt x="-14" y="12838"/>
                  <a:pt x="691" y="15119"/>
                  <a:pt x="2103" y="17004"/>
                </a:cubicBezTo>
                <a:cubicBezTo>
                  <a:pt x="3682" y="19114"/>
                  <a:pt x="6513" y="20753"/>
                  <a:pt x="9219" y="21126"/>
                </a:cubicBezTo>
                <a:cubicBezTo>
                  <a:pt x="12589" y="21591"/>
                  <a:pt x="15965" y="20529"/>
                  <a:pt x="18357" y="18252"/>
                </a:cubicBezTo>
                <a:cubicBezTo>
                  <a:pt x="19771" y="16905"/>
                  <a:pt x="20626" y="15510"/>
                  <a:pt x="21232" y="13557"/>
                </a:cubicBezTo>
                <a:cubicBezTo>
                  <a:pt x="21543" y="12555"/>
                  <a:pt x="21586" y="12202"/>
                  <a:pt x="21586" y="10610"/>
                </a:cubicBezTo>
                <a:cubicBezTo>
                  <a:pt x="21586" y="9018"/>
                  <a:pt x="21543" y="8664"/>
                  <a:pt x="21232" y="7663"/>
                </a:cubicBezTo>
                <a:cubicBezTo>
                  <a:pt x="20610" y="5659"/>
                  <a:pt x="19696" y="4201"/>
                  <a:pt x="18197" y="2826"/>
                </a:cubicBezTo>
                <a:cubicBezTo>
                  <a:pt x="16228" y="1021"/>
                  <a:pt x="13602" y="30"/>
                  <a:pt x="10924" y="1"/>
                </a:cubicBezTo>
                <a:close/>
                <a:moveTo>
                  <a:pt x="10993" y="1144"/>
                </a:moveTo>
                <a:cubicBezTo>
                  <a:pt x="12383" y="1158"/>
                  <a:pt x="13726" y="1382"/>
                  <a:pt x="13856" y="1716"/>
                </a:cubicBezTo>
                <a:cubicBezTo>
                  <a:pt x="13895" y="1814"/>
                  <a:pt x="13291" y="3242"/>
                  <a:pt x="12513" y="4893"/>
                </a:cubicBezTo>
                <a:cubicBezTo>
                  <a:pt x="11736" y="6545"/>
                  <a:pt x="11022" y="7977"/>
                  <a:pt x="10928" y="8075"/>
                </a:cubicBezTo>
                <a:cubicBezTo>
                  <a:pt x="10722" y="8289"/>
                  <a:pt x="10749" y="8333"/>
                  <a:pt x="8964" y="4550"/>
                </a:cubicBezTo>
                <a:cubicBezTo>
                  <a:pt x="8264" y="3066"/>
                  <a:pt x="7719" y="1782"/>
                  <a:pt x="7753" y="1696"/>
                </a:cubicBezTo>
                <a:cubicBezTo>
                  <a:pt x="7787" y="1610"/>
                  <a:pt x="8318" y="1435"/>
                  <a:pt x="8935" y="1308"/>
                </a:cubicBezTo>
                <a:cubicBezTo>
                  <a:pt x="9363" y="1220"/>
                  <a:pt x="9871" y="1170"/>
                  <a:pt x="10397" y="1152"/>
                </a:cubicBezTo>
                <a:cubicBezTo>
                  <a:pt x="10594" y="1145"/>
                  <a:pt x="10794" y="1142"/>
                  <a:pt x="10993" y="1144"/>
                </a:cubicBezTo>
                <a:close/>
                <a:moveTo>
                  <a:pt x="6096" y="2433"/>
                </a:moveTo>
                <a:cubicBezTo>
                  <a:pt x="6118" y="2433"/>
                  <a:pt x="6138" y="2437"/>
                  <a:pt x="6155" y="2443"/>
                </a:cubicBezTo>
                <a:cubicBezTo>
                  <a:pt x="6250" y="2479"/>
                  <a:pt x="7097" y="4139"/>
                  <a:pt x="8037" y="6137"/>
                </a:cubicBezTo>
                <a:lnTo>
                  <a:pt x="9746" y="9770"/>
                </a:lnTo>
                <a:lnTo>
                  <a:pt x="10813" y="9770"/>
                </a:lnTo>
                <a:lnTo>
                  <a:pt x="11879" y="9770"/>
                </a:lnTo>
                <a:lnTo>
                  <a:pt x="13576" y="6137"/>
                </a:lnTo>
                <a:cubicBezTo>
                  <a:pt x="14510" y="4139"/>
                  <a:pt x="15351" y="2479"/>
                  <a:pt x="15446" y="2443"/>
                </a:cubicBezTo>
                <a:cubicBezTo>
                  <a:pt x="15541" y="2408"/>
                  <a:pt x="15869" y="2540"/>
                  <a:pt x="16175" y="2742"/>
                </a:cubicBezTo>
                <a:cubicBezTo>
                  <a:pt x="16870" y="3201"/>
                  <a:pt x="18500" y="4807"/>
                  <a:pt x="18798" y="5325"/>
                </a:cubicBezTo>
                <a:lnTo>
                  <a:pt x="19021" y="5713"/>
                </a:lnTo>
                <a:lnTo>
                  <a:pt x="16648" y="10231"/>
                </a:lnTo>
                <a:cubicBezTo>
                  <a:pt x="15343" y="12713"/>
                  <a:pt x="14199" y="14821"/>
                  <a:pt x="14107" y="14913"/>
                </a:cubicBezTo>
                <a:cubicBezTo>
                  <a:pt x="13874" y="15147"/>
                  <a:pt x="13834" y="15076"/>
                  <a:pt x="12777" y="12773"/>
                </a:cubicBezTo>
                <a:lnTo>
                  <a:pt x="11871" y="10804"/>
                </a:lnTo>
                <a:lnTo>
                  <a:pt x="10809" y="10804"/>
                </a:lnTo>
                <a:lnTo>
                  <a:pt x="9742" y="10804"/>
                </a:lnTo>
                <a:lnTo>
                  <a:pt x="8832" y="12806"/>
                </a:lnTo>
                <a:cubicBezTo>
                  <a:pt x="8331" y="13908"/>
                  <a:pt x="7849" y="14875"/>
                  <a:pt x="7757" y="14950"/>
                </a:cubicBezTo>
                <a:cubicBezTo>
                  <a:pt x="7538" y="15128"/>
                  <a:pt x="7633" y="15288"/>
                  <a:pt x="4882" y="10093"/>
                </a:cubicBezTo>
                <a:cubicBezTo>
                  <a:pt x="2202" y="5030"/>
                  <a:pt x="2307" y="5657"/>
                  <a:pt x="3882" y="4078"/>
                </a:cubicBezTo>
                <a:cubicBezTo>
                  <a:pt x="4883" y="3075"/>
                  <a:pt x="5764" y="2425"/>
                  <a:pt x="6096" y="2433"/>
                </a:cubicBezTo>
                <a:close/>
                <a:moveTo>
                  <a:pt x="19890" y="7663"/>
                </a:moveTo>
                <a:cubicBezTo>
                  <a:pt x="20223" y="7724"/>
                  <a:pt x="20403" y="8715"/>
                  <a:pt x="20408" y="10545"/>
                </a:cubicBezTo>
                <a:cubicBezTo>
                  <a:pt x="20413" y="12245"/>
                  <a:pt x="20380" y="12514"/>
                  <a:pt x="20058" y="13452"/>
                </a:cubicBezTo>
                <a:cubicBezTo>
                  <a:pt x="19539" y="14963"/>
                  <a:pt x="18850" y="16025"/>
                  <a:pt x="17587" y="17262"/>
                </a:cubicBezTo>
                <a:cubicBezTo>
                  <a:pt x="16316" y="18508"/>
                  <a:pt x="15226" y="19183"/>
                  <a:pt x="13700" y="19672"/>
                </a:cubicBezTo>
                <a:cubicBezTo>
                  <a:pt x="12230" y="20143"/>
                  <a:pt x="9921" y="20221"/>
                  <a:pt x="8502" y="19847"/>
                </a:cubicBezTo>
                <a:cubicBezTo>
                  <a:pt x="5070" y="18939"/>
                  <a:pt x="2305" y="16212"/>
                  <a:pt x="1424" y="12871"/>
                </a:cubicBezTo>
                <a:cubicBezTo>
                  <a:pt x="1021" y="11342"/>
                  <a:pt x="1200" y="8115"/>
                  <a:pt x="1711" y="7699"/>
                </a:cubicBezTo>
                <a:cubicBezTo>
                  <a:pt x="1838" y="7596"/>
                  <a:pt x="2536" y="8830"/>
                  <a:pt x="4702" y="12963"/>
                </a:cubicBezTo>
                <a:cubicBezTo>
                  <a:pt x="6257" y="15932"/>
                  <a:pt x="7618" y="18377"/>
                  <a:pt x="7724" y="18397"/>
                </a:cubicBezTo>
                <a:cubicBezTo>
                  <a:pt x="7858" y="18423"/>
                  <a:pt x="8175" y="17867"/>
                  <a:pt x="8758" y="16588"/>
                </a:cubicBezTo>
                <a:cubicBezTo>
                  <a:pt x="10557" y="12639"/>
                  <a:pt x="10732" y="12298"/>
                  <a:pt x="10896" y="12459"/>
                </a:cubicBezTo>
                <a:cubicBezTo>
                  <a:pt x="10981" y="12542"/>
                  <a:pt x="11650" y="13906"/>
                  <a:pt x="12386" y="15487"/>
                </a:cubicBezTo>
                <a:cubicBezTo>
                  <a:pt x="13121" y="17067"/>
                  <a:pt x="13811" y="18377"/>
                  <a:pt x="13914" y="18397"/>
                </a:cubicBezTo>
                <a:cubicBezTo>
                  <a:pt x="14041" y="18422"/>
                  <a:pt x="15018" y="16684"/>
                  <a:pt x="16933" y="13036"/>
                </a:cubicBezTo>
                <a:cubicBezTo>
                  <a:pt x="18491" y="10067"/>
                  <a:pt x="19821" y="7650"/>
                  <a:pt x="19890" y="7663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2" name="HISTORY"/>
          <p:cNvSpPr txBox="1"/>
          <p:nvPr/>
        </p:nvSpPr>
        <p:spPr>
          <a:xfrm>
            <a:off x="3572792" y="4175341"/>
            <a:ext cx="12483491" cy="4071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22400">
                <a:solidFill>
                  <a:srgbClr val="04378B"/>
                </a:solidFill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/>
            <a:r>
              <a:t>HISTORY</a:t>
            </a:r>
          </a:p>
        </p:txBody>
      </p:sp>
      <p:sp>
        <p:nvSpPr>
          <p:cNvPr id="173" name="Line"/>
          <p:cNvSpPr/>
          <p:nvPr/>
        </p:nvSpPr>
        <p:spPr>
          <a:xfrm>
            <a:off x="-1305062" y="12285156"/>
            <a:ext cx="13734393" cy="1"/>
          </a:xfrm>
          <a:prstGeom prst="line">
            <a:avLst/>
          </a:prstGeom>
          <a:ln w="457200">
            <a:solidFill>
              <a:srgbClr val="E4E4E4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4" name="Line"/>
          <p:cNvSpPr/>
          <p:nvPr/>
        </p:nvSpPr>
        <p:spPr>
          <a:xfrm>
            <a:off x="-1225597" y="12285156"/>
            <a:ext cx="2913065" cy="1"/>
          </a:xfrm>
          <a:prstGeom prst="line">
            <a:avLst/>
          </a:prstGeom>
          <a:ln w="457200">
            <a:solidFill>
              <a:srgbClr val="04378A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2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0"/>
                            </p:stCondLst>
                            <p:childTnLst>
                              <p:par>
                                <p:cTn id="18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2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2" grpId="1"/>
      <p:bldP build="whole" bldLvl="1" animBg="1" rev="0" advAuto="0" spid="174" grpId="4"/>
      <p:bldP build="whole" bldLvl="1" animBg="1" rev="0" advAuto="0" spid="171" grpId="2"/>
      <p:bldP build="whole" bldLvl="1" animBg="1" rev="0" advAuto="0" spid="173" grpId="3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hqdefault.jpg" descr="hqdefaul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14559" y="-2446919"/>
            <a:ext cx="24813118" cy="18609838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Rectangle"/>
          <p:cNvSpPr/>
          <p:nvPr/>
        </p:nvSpPr>
        <p:spPr>
          <a:xfrm>
            <a:off x="-1962481" y="-162251"/>
            <a:ext cx="24428499" cy="14945980"/>
          </a:xfrm>
          <a:prstGeom prst="rect">
            <a:avLst/>
          </a:prstGeom>
          <a:solidFill>
            <a:srgbClr val="000000">
              <a:alpha val="5493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8" name="HISTORY"/>
          <p:cNvSpPr txBox="1"/>
          <p:nvPr/>
        </p:nvSpPr>
        <p:spPr>
          <a:xfrm>
            <a:off x="1935807" y="1285840"/>
            <a:ext cx="6328198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34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HISTORY</a:t>
            </a:r>
          </a:p>
        </p:txBody>
      </p:sp>
      <p:sp>
        <p:nvSpPr>
          <p:cNvPr id="179" name="Line"/>
          <p:cNvSpPr/>
          <p:nvPr/>
        </p:nvSpPr>
        <p:spPr>
          <a:xfrm>
            <a:off x="9438027" y="2682926"/>
            <a:ext cx="15883348" cy="1"/>
          </a:xfrm>
          <a:prstGeom prst="line">
            <a:avLst/>
          </a:prstGeom>
          <a:ln w="2032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0" name="1 out of 50 people owned a car.…"/>
          <p:cNvSpPr txBox="1"/>
          <p:nvPr/>
        </p:nvSpPr>
        <p:spPr>
          <a:xfrm>
            <a:off x="1808557" y="4349606"/>
            <a:ext cx="20333682" cy="8102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143000" indent="-1143000" algn="l">
              <a:buSzPct val="123000"/>
              <a:buChar char="•"/>
              <a:defRPr sz="9000">
                <a:latin typeface="DIN Condensed Bold"/>
                <a:ea typeface="DIN Condensed Bold"/>
                <a:cs typeface="DIN Condensed Bold"/>
                <a:sym typeface="DIN Condensed Bold"/>
              </a:defRPr>
            </a:pPr>
            <a:r>
              <a:t>1 out of 50 people owned a car.</a:t>
            </a:r>
          </a:p>
          <a:p>
            <a:pPr marL="1143000" indent="-1143000" algn="l">
              <a:buSzPct val="123000"/>
              <a:buChar char="•"/>
              <a:defRPr sz="9000">
                <a:latin typeface="DIN Condensed Bold"/>
                <a:ea typeface="DIN Condensed Bold"/>
                <a:cs typeface="DIN Condensed Bold"/>
                <a:sym typeface="DIN Condensed Bold"/>
              </a:defRPr>
            </a:pPr>
            <a:r>
              <a:t>Adolf Hitler &amp; Ferdinand Prosche envisioned affordable cars.</a:t>
            </a:r>
          </a:p>
          <a:p>
            <a:pPr marL="1143000" indent="-1143000" algn="l">
              <a:buSzPct val="123000"/>
              <a:buChar char="•"/>
              <a:defRPr sz="9000">
                <a:latin typeface="DIN Condensed Bold"/>
                <a:ea typeface="DIN Condensed Bold"/>
                <a:cs typeface="DIN Condensed Bold"/>
                <a:sym typeface="DIN Condensed Bold"/>
              </a:defRPr>
            </a:pPr>
            <a:r>
              <a:t>First Car - Beetle.</a:t>
            </a:r>
          </a:p>
          <a:p>
            <a:pPr marL="1143000" indent="-1143000" algn="l">
              <a:buSzPct val="123000"/>
              <a:buChar char="•"/>
              <a:defRPr sz="9000">
                <a:latin typeface="DIN Condensed Bold"/>
                <a:ea typeface="DIN Condensed Bold"/>
                <a:cs typeface="DIN Condensed Bold"/>
                <a:sym typeface="DIN Condensed Bold"/>
              </a:defRPr>
            </a:pPr>
            <a:r>
              <a:t>During WW2, Volkswagen started making army vehicles and ended up under British rule.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circl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2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Class="entr" nodeType="afterEffect" presetSubtype="1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4" dur="4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8" grpId="1"/>
      <p:bldP build="whole" bldLvl="1" animBg="1" rev="0" advAuto="0" spid="179" grpId="2"/>
      <p:bldP build="whole" bldLvl="1" animBg="1" rev="0" advAuto="0" spid="180" grpId="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2824.jpg.jpeg" descr="2824.jpg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9514" y="-247073"/>
            <a:ext cx="24974790" cy="15038584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Rectangle"/>
          <p:cNvSpPr/>
          <p:nvPr/>
        </p:nvSpPr>
        <p:spPr>
          <a:xfrm>
            <a:off x="-2161360" y="-200771"/>
            <a:ext cx="24428499" cy="14945980"/>
          </a:xfrm>
          <a:prstGeom prst="rect">
            <a:avLst/>
          </a:prstGeom>
          <a:solidFill>
            <a:srgbClr val="000000">
              <a:alpha val="5493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4" name="Line"/>
          <p:cNvSpPr/>
          <p:nvPr/>
        </p:nvSpPr>
        <p:spPr>
          <a:xfrm>
            <a:off x="9438027" y="2682926"/>
            <a:ext cx="15883348" cy="1"/>
          </a:xfrm>
          <a:prstGeom prst="line">
            <a:avLst/>
          </a:prstGeom>
          <a:ln w="2032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5" name="HISTORY"/>
          <p:cNvSpPr txBox="1"/>
          <p:nvPr/>
        </p:nvSpPr>
        <p:spPr>
          <a:xfrm>
            <a:off x="1935807" y="1285840"/>
            <a:ext cx="6328198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34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HISTORY</a:t>
            </a:r>
          </a:p>
        </p:txBody>
      </p:sp>
      <p:sp>
        <p:nvSpPr>
          <p:cNvPr id="186" name="Volkswagen was offered to Ford [for FREE but they rejected]…"/>
          <p:cNvSpPr txBox="1"/>
          <p:nvPr/>
        </p:nvSpPr>
        <p:spPr>
          <a:xfrm>
            <a:off x="1808557" y="3790806"/>
            <a:ext cx="20333682" cy="9220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143000" indent="-1143000" algn="l">
              <a:buSzPct val="123000"/>
              <a:buChar char="•"/>
              <a:defRPr sz="9000">
                <a:latin typeface="DIN Condensed Bold"/>
                <a:ea typeface="DIN Condensed Bold"/>
                <a:cs typeface="DIN Condensed Bold"/>
                <a:sym typeface="DIN Condensed Bold"/>
              </a:defRPr>
            </a:pPr>
            <a:r>
              <a:t>Volkswagen was offered to Ford [for FREE but they rejected]</a:t>
            </a:r>
          </a:p>
          <a:p>
            <a:pPr marL="1143000" indent="-1143000" algn="l">
              <a:buSzPct val="123000"/>
              <a:buChar char="•"/>
              <a:defRPr sz="9000">
                <a:latin typeface="DIN Condensed Bold"/>
                <a:ea typeface="DIN Condensed Bold"/>
                <a:cs typeface="DIN Condensed Bold"/>
                <a:sym typeface="DIN Condensed Bold"/>
              </a:defRPr>
            </a:pPr>
            <a:r>
              <a:t>VW started selling Beetle again.</a:t>
            </a:r>
          </a:p>
          <a:p>
            <a:pPr marL="1143000" indent="-1143000" algn="l">
              <a:buSzPct val="123000"/>
              <a:buChar char="•"/>
              <a:defRPr sz="9000">
                <a:latin typeface="DIN Condensed Bold"/>
                <a:ea typeface="DIN Condensed Bold"/>
                <a:cs typeface="DIN Condensed Bold"/>
                <a:sym typeface="DIN Condensed Bold"/>
              </a:defRPr>
            </a:pPr>
            <a:r>
              <a:t>In 1965 acquired Audi, in 1986 SEAT, in 1994 Skoda and so on…</a:t>
            </a:r>
          </a:p>
          <a:p>
            <a:pPr marL="1143000" indent="-1143000" algn="l">
              <a:buSzPct val="123000"/>
              <a:buChar char="•"/>
              <a:defRPr sz="9000">
                <a:latin typeface="DIN Condensed Bold"/>
                <a:ea typeface="DIN Condensed Bold"/>
                <a:cs typeface="DIN Condensed Bold"/>
                <a:sym typeface="DIN Condensed Bold"/>
              </a:defRPr>
            </a:pPr>
            <a:r>
              <a:t>Today VW has 340 subsidiary companies !! </a:t>
            </a:r>
            <a:r>
              <a:rPr sz="7000"/>
              <a:t>[Automotive and Financial Division]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ircl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2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Class="entr" nodeType="afterEffect" presetSubtype="1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4" dur="4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6" grpId="3"/>
      <p:bldP build="whole" bldLvl="1" animBg="1" rev="0" advAuto="0" spid="185" grpId="1"/>
      <p:bldP build="whole" bldLvl="1" animBg="1" rev="0" advAuto="0" spid="184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Unknown.png" descr="Unknown.png"/>
          <p:cNvPicPr>
            <a:picLocks noChangeAspect="1"/>
          </p:cNvPicPr>
          <p:nvPr/>
        </p:nvPicPr>
        <p:blipFill>
          <a:blip r:embed="rId2">
            <a:alphaModFix amt="11037"/>
            <a:extLst/>
          </a:blip>
          <a:srcRect l="7972" t="7882" r="8029" b="7826"/>
          <a:stretch>
            <a:fillRect/>
          </a:stretch>
        </p:blipFill>
        <p:spPr>
          <a:xfrm>
            <a:off x="14087469" y="1274061"/>
            <a:ext cx="11136428" cy="11175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6" h="21233" fill="norm" stroke="1" extrusionOk="0">
                <a:moveTo>
                  <a:pt x="10924" y="1"/>
                </a:moveTo>
                <a:cubicBezTo>
                  <a:pt x="10032" y="-9"/>
                  <a:pt x="9133" y="85"/>
                  <a:pt x="8252" y="296"/>
                </a:cubicBezTo>
                <a:cubicBezTo>
                  <a:pt x="5550" y="940"/>
                  <a:pt x="3220" y="2557"/>
                  <a:pt x="1728" y="4817"/>
                </a:cubicBezTo>
                <a:cubicBezTo>
                  <a:pt x="587" y="6547"/>
                  <a:pt x="13" y="8553"/>
                  <a:pt x="1" y="10562"/>
                </a:cubicBezTo>
                <a:cubicBezTo>
                  <a:pt x="-14" y="12838"/>
                  <a:pt x="691" y="15119"/>
                  <a:pt x="2103" y="17004"/>
                </a:cubicBezTo>
                <a:cubicBezTo>
                  <a:pt x="3682" y="19114"/>
                  <a:pt x="6513" y="20753"/>
                  <a:pt x="9219" y="21126"/>
                </a:cubicBezTo>
                <a:cubicBezTo>
                  <a:pt x="12589" y="21591"/>
                  <a:pt x="15965" y="20529"/>
                  <a:pt x="18357" y="18252"/>
                </a:cubicBezTo>
                <a:cubicBezTo>
                  <a:pt x="19771" y="16905"/>
                  <a:pt x="20626" y="15510"/>
                  <a:pt x="21232" y="13557"/>
                </a:cubicBezTo>
                <a:cubicBezTo>
                  <a:pt x="21543" y="12555"/>
                  <a:pt x="21586" y="12202"/>
                  <a:pt x="21586" y="10610"/>
                </a:cubicBezTo>
                <a:cubicBezTo>
                  <a:pt x="21586" y="9018"/>
                  <a:pt x="21543" y="8664"/>
                  <a:pt x="21232" y="7663"/>
                </a:cubicBezTo>
                <a:cubicBezTo>
                  <a:pt x="20610" y="5659"/>
                  <a:pt x="19696" y="4201"/>
                  <a:pt x="18197" y="2826"/>
                </a:cubicBezTo>
                <a:cubicBezTo>
                  <a:pt x="16228" y="1021"/>
                  <a:pt x="13602" y="30"/>
                  <a:pt x="10924" y="1"/>
                </a:cubicBezTo>
                <a:close/>
                <a:moveTo>
                  <a:pt x="10993" y="1144"/>
                </a:moveTo>
                <a:cubicBezTo>
                  <a:pt x="12383" y="1158"/>
                  <a:pt x="13726" y="1382"/>
                  <a:pt x="13856" y="1716"/>
                </a:cubicBezTo>
                <a:cubicBezTo>
                  <a:pt x="13895" y="1814"/>
                  <a:pt x="13291" y="3242"/>
                  <a:pt x="12513" y="4893"/>
                </a:cubicBezTo>
                <a:cubicBezTo>
                  <a:pt x="11736" y="6545"/>
                  <a:pt x="11022" y="7977"/>
                  <a:pt x="10928" y="8075"/>
                </a:cubicBezTo>
                <a:cubicBezTo>
                  <a:pt x="10722" y="8289"/>
                  <a:pt x="10749" y="8333"/>
                  <a:pt x="8964" y="4550"/>
                </a:cubicBezTo>
                <a:cubicBezTo>
                  <a:pt x="8264" y="3066"/>
                  <a:pt x="7719" y="1782"/>
                  <a:pt x="7753" y="1696"/>
                </a:cubicBezTo>
                <a:cubicBezTo>
                  <a:pt x="7787" y="1610"/>
                  <a:pt x="8318" y="1435"/>
                  <a:pt x="8935" y="1308"/>
                </a:cubicBezTo>
                <a:cubicBezTo>
                  <a:pt x="9363" y="1220"/>
                  <a:pt x="9871" y="1170"/>
                  <a:pt x="10397" y="1152"/>
                </a:cubicBezTo>
                <a:cubicBezTo>
                  <a:pt x="10594" y="1145"/>
                  <a:pt x="10794" y="1142"/>
                  <a:pt x="10993" y="1144"/>
                </a:cubicBezTo>
                <a:close/>
                <a:moveTo>
                  <a:pt x="6096" y="2433"/>
                </a:moveTo>
                <a:cubicBezTo>
                  <a:pt x="6118" y="2433"/>
                  <a:pt x="6138" y="2437"/>
                  <a:pt x="6155" y="2443"/>
                </a:cubicBezTo>
                <a:cubicBezTo>
                  <a:pt x="6250" y="2479"/>
                  <a:pt x="7097" y="4139"/>
                  <a:pt x="8037" y="6137"/>
                </a:cubicBezTo>
                <a:lnTo>
                  <a:pt x="9746" y="9770"/>
                </a:lnTo>
                <a:lnTo>
                  <a:pt x="10813" y="9770"/>
                </a:lnTo>
                <a:lnTo>
                  <a:pt x="11879" y="9770"/>
                </a:lnTo>
                <a:lnTo>
                  <a:pt x="13576" y="6137"/>
                </a:lnTo>
                <a:cubicBezTo>
                  <a:pt x="14510" y="4139"/>
                  <a:pt x="15351" y="2479"/>
                  <a:pt x="15446" y="2443"/>
                </a:cubicBezTo>
                <a:cubicBezTo>
                  <a:pt x="15541" y="2408"/>
                  <a:pt x="15869" y="2540"/>
                  <a:pt x="16175" y="2742"/>
                </a:cubicBezTo>
                <a:cubicBezTo>
                  <a:pt x="16870" y="3201"/>
                  <a:pt x="18500" y="4807"/>
                  <a:pt x="18798" y="5325"/>
                </a:cubicBezTo>
                <a:lnTo>
                  <a:pt x="19021" y="5713"/>
                </a:lnTo>
                <a:lnTo>
                  <a:pt x="16648" y="10231"/>
                </a:lnTo>
                <a:cubicBezTo>
                  <a:pt x="15343" y="12713"/>
                  <a:pt x="14199" y="14821"/>
                  <a:pt x="14107" y="14913"/>
                </a:cubicBezTo>
                <a:cubicBezTo>
                  <a:pt x="13874" y="15147"/>
                  <a:pt x="13834" y="15076"/>
                  <a:pt x="12777" y="12773"/>
                </a:cubicBezTo>
                <a:lnTo>
                  <a:pt x="11871" y="10804"/>
                </a:lnTo>
                <a:lnTo>
                  <a:pt x="10809" y="10804"/>
                </a:lnTo>
                <a:lnTo>
                  <a:pt x="9742" y="10804"/>
                </a:lnTo>
                <a:lnTo>
                  <a:pt x="8832" y="12806"/>
                </a:lnTo>
                <a:cubicBezTo>
                  <a:pt x="8331" y="13908"/>
                  <a:pt x="7849" y="14875"/>
                  <a:pt x="7757" y="14950"/>
                </a:cubicBezTo>
                <a:cubicBezTo>
                  <a:pt x="7538" y="15128"/>
                  <a:pt x="7633" y="15288"/>
                  <a:pt x="4882" y="10093"/>
                </a:cubicBezTo>
                <a:cubicBezTo>
                  <a:pt x="2202" y="5030"/>
                  <a:pt x="2307" y="5657"/>
                  <a:pt x="3882" y="4078"/>
                </a:cubicBezTo>
                <a:cubicBezTo>
                  <a:pt x="4883" y="3075"/>
                  <a:pt x="5764" y="2425"/>
                  <a:pt x="6096" y="2433"/>
                </a:cubicBezTo>
                <a:close/>
                <a:moveTo>
                  <a:pt x="19890" y="7663"/>
                </a:moveTo>
                <a:cubicBezTo>
                  <a:pt x="20223" y="7724"/>
                  <a:pt x="20403" y="8715"/>
                  <a:pt x="20408" y="10545"/>
                </a:cubicBezTo>
                <a:cubicBezTo>
                  <a:pt x="20413" y="12245"/>
                  <a:pt x="20380" y="12514"/>
                  <a:pt x="20058" y="13452"/>
                </a:cubicBezTo>
                <a:cubicBezTo>
                  <a:pt x="19539" y="14963"/>
                  <a:pt x="18850" y="16025"/>
                  <a:pt x="17587" y="17262"/>
                </a:cubicBezTo>
                <a:cubicBezTo>
                  <a:pt x="16316" y="18508"/>
                  <a:pt x="15226" y="19183"/>
                  <a:pt x="13700" y="19672"/>
                </a:cubicBezTo>
                <a:cubicBezTo>
                  <a:pt x="12230" y="20143"/>
                  <a:pt x="9921" y="20221"/>
                  <a:pt x="8502" y="19847"/>
                </a:cubicBezTo>
                <a:cubicBezTo>
                  <a:pt x="5070" y="18939"/>
                  <a:pt x="2305" y="16212"/>
                  <a:pt x="1424" y="12871"/>
                </a:cubicBezTo>
                <a:cubicBezTo>
                  <a:pt x="1021" y="11342"/>
                  <a:pt x="1200" y="8115"/>
                  <a:pt x="1711" y="7699"/>
                </a:cubicBezTo>
                <a:cubicBezTo>
                  <a:pt x="1838" y="7596"/>
                  <a:pt x="2536" y="8830"/>
                  <a:pt x="4702" y="12963"/>
                </a:cubicBezTo>
                <a:cubicBezTo>
                  <a:pt x="6257" y="15932"/>
                  <a:pt x="7618" y="18377"/>
                  <a:pt x="7724" y="18397"/>
                </a:cubicBezTo>
                <a:cubicBezTo>
                  <a:pt x="7858" y="18423"/>
                  <a:pt x="8175" y="17867"/>
                  <a:pt x="8758" y="16588"/>
                </a:cubicBezTo>
                <a:cubicBezTo>
                  <a:pt x="10557" y="12639"/>
                  <a:pt x="10732" y="12298"/>
                  <a:pt x="10896" y="12459"/>
                </a:cubicBezTo>
                <a:cubicBezTo>
                  <a:pt x="10981" y="12542"/>
                  <a:pt x="11650" y="13906"/>
                  <a:pt x="12386" y="15487"/>
                </a:cubicBezTo>
                <a:cubicBezTo>
                  <a:pt x="13121" y="17067"/>
                  <a:pt x="13811" y="18377"/>
                  <a:pt x="13914" y="18397"/>
                </a:cubicBezTo>
                <a:cubicBezTo>
                  <a:pt x="14041" y="18422"/>
                  <a:pt x="15018" y="16684"/>
                  <a:pt x="16933" y="13036"/>
                </a:cubicBezTo>
                <a:cubicBezTo>
                  <a:pt x="18491" y="10067"/>
                  <a:pt x="19821" y="7650"/>
                  <a:pt x="19890" y="7663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89" name="FOUNDER"/>
          <p:cNvSpPr txBox="1"/>
          <p:nvPr/>
        </p:nvSpPr>
        <p:spPr>
          <a:xfrm>
            <a:off x="3092144" y="4822198"/>
            <a:ext cx="13513309" cy="4071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22400">
                <a:solidFill>
                  <a:srgbClr val="04378B"/>
                </a:solidFill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/>
            <a:r>
              <a:t>FOUNDER</a:t>
            </a:r>
          </a:p>
        </p:txBody>
      </p:sp>
      <p:sp>
        <p:nvSpPr>
          <p:cNvPr id="190" name="Line"/>
          <p:cNvSpPr/>
          <p:nvPr/>
        </p:nvSpPr>
        <p:spPr>
          <a:xfrm>
            <a:off x="-1305062" y="12285156"/>
            <a:ext cx="13734393" cy="1"/>
          </a:xfrm>
          <a:prstGeom prst="line">
            <a:avLst/>
          </a:prstGeom>
          <a:ln w="457200">
            <a:solidFill>
              <a:srgbClr val="E4E4E4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1" name="Line"/>
          <p:cNvSpPr/>
          <p:nvPr/>
        </p:nvSpPr>
        <p:spPr>
          <a:xfrm>
            <a:off x="-1225597" y="12285156"/>
            <a:ext cx="2913065" cy="1"/>
          </a:xfrm>
          <a:prstGeom prst="line">
            <a:avLst/>
          </a:prstGeom>
          <a:ln w="457200">
            <a:solidFill>
              <a:srgbClr val="04378A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2" name="The"/>
          <p:cNvSpPr txBox="1"/>
          <p:nvPr/>
        </p:nvSpPr>
        <p:spPr>
          <a:xfrm>
            <a:off x="3112398" y="3067245"/>
            <a:ext cx="3697606" cy="2781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15000">
                <a:solidFill>
                  <a:srgbClr val="04378B"/>
                </a:solidFill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/>
            <a:r>
              <a:t>The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rippl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5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500"/>
                            </p:stCondLst>
                            <p:childTnLst>
                              <p:par>
                                <p:cTn id="19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2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0"/>
                            </p:stCondLst>
                            <p:childTnLst>
                              <p:par>
                                <p:cTn id="23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2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8" grpId="3"/>
      <p:bldP build="whole" bldLvl="1" animBg="1" rev="0" advAuto="0" spid="190" grpId="4"/>
      <p:bldP build="whole" bldLvl="1" animBg="1" rev="0" advAuto="0" spid="191" grpId="5"/>
      <p:bldP build="whole" bldLvl="1" animBg="1" rev="0" advAuto="0" spid="189" grpId="1"/>
      <p:bldP build="whole" bldLvl="1" animBg="1" rev="0" advAuto="0" spid="192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roup"/>
          <p:cNvGrpSpPr/>
          <p:nvPr/>
        </p:nvGrpSpPr>
        <p:grpSpPr>
          <a:xfrm>
            <a:off x="-1938566" y="-2174629"/>
            <a:ext cx="13162912" cy="13162631"/>
            <a:chOff x="0" y="0"/>
            <a:chExt cx="13162911" cy="13162630"/>
          </a:xfrm>
        </p:grpSpPr>
        <p:pic>
          <p:nvPicPr>
            <p:cNvPr id="194" name="GettyImages-613462760-a1bac2a.jpg" descr="GettyImages-613462760-a1bac2a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21418" t="0" r="0" b="45610"/>
            <a:stretch>
              <a:fillRect/>
            </a:stretch>
          </p:blipFill>
          <p:spPr>
            <a:xfrm>
              <a:off x="2014231" y="2616187"/>
              <a:ext cx="9134621" cy="86437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5" name="Shape"/>
            <p:cNvSpPr/>
            <p:nvPr/>
          </p:nvSpPr>
          <p:spPr>
            <a:xfrm>
              <a:off x="-1" y="0"/>
              <a:ext cx="13162913" cy="13162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39" y="0"/>
                  </a:moveTo>
                  <a:cubicBezTo>
                    <a:pt x="7321" y="0"/>
                    <a:pt x="4803" y="1006"/>
                    <a:pt x="2882" y="3016"/>
                  </a:cubicBezTo>
                  <a:cubicBezTo>
                    <a:pt x="-961" y="7038"/>
                    <a:pt x="-961" y="13557"/>
                    <a:pt x="2882" y="17579"/>
                  </a:cubicBezTo>
                  <a:cubicBezTo>
                    <a:pt x="6724" y="21600"/>
                    <a:pt x="12954" y="21600"/>
                    <a:pt x="16796" y="17579"/>
                  </a:cubicBezTo>
                  <a:cubicBezTo>
                    <a:pt x="20639" y="13557"/>
                    <a:pt x="20639" y="7038"/>
                    <a:pt x="16796" y="3016"/>
                  </a:cubicBezTo>
                  <a:cubicBezTo>
                    <a:pt x="14875" y="1006"/>
                    <a:pt x="12357" y="0"/>
                    <a:pt x="9839" y="0"/>
                  </a:cubicBezTo>
                  <a:close/>
                  <a:moveTo>
                    <a:pt x="9839" y="4158"/>
                  </a:moveTo>
                  <a:cubicBezTo>
                    <a:pt x="11340" y="4158"/>
                    <a:pt x="12842" y="4757"/>
                    <a:pt x="13988" y="5956"/>
                  </a:cubicBezTo>
                  <a:cubicBezTo>
                    <a:pt x="16279" y="8354"/>
                    <a:pt x="16279" y="12241"/>
                    <a:pt x="13988" y="14639"/>
                  </a:cubicBezTo>
                  <a:cubicBezTo>
                    <a:pt x="11696" y="17037"/>
                    <a:pt x="7982" y="17037"/>
                    <a:pt x="5690" y="14639"/>
                  </a:cubicBezTo>
                  <a:cubicBezTo>
                    <a:pt x="3399" y="12241"/>
                    <a:pt x="3399" y="8354"/>
                    <a:pt x="5690" y="5956"/>
                  </a:cubicBezTo>
                  <a:cubicBezTo>
                    <a:pt x="6836" y="4757"/>
                    <a:pt x="8337" y="4158"/>
                    <a:pt x="9839" y="415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pic>
        <p:nvPicPr>
          <p:cNvPr id="197" name="500.jpg.jpeg" descr="500.jpg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14583" y="-52480"/>
            <a:ext cx="23034931" cy="13820960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Rectangle"/>
          <p:cNvSpPr/>
          <p:nvPr/>
        </p:nvSpPr>
        <p:spPr>
          <a:xfrm>
            <a:off x="10272982" y="-340548"/>
            <a:ext cx="14171275" cy="14397096"/>
          </a:xfrm>
          <a:prstGeom prst="rect">
            <a:avLst/>
          </a:prstGeom>
          <a:solidFill>
            <a:srgbClr val="000000">
              <a:alpha val="5382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9" name="Founder"/>
          <p:cNvSpPr txBox="1"/>
          <p:nvPr/>
        </p:nvSpPr>
        <p:spPr>
          <a:xfrm>
            <a:off x="15720990" y="591096"/>
            <a:ext cx="7571614" cy="255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3800"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/>
            <a:r>
              <a:t>Founder</a:t>
            </a:r>
          </a:p>
        </p:txBody>
      </p:sp>
      <p:pic>
        <p:nvPicPr>
          <p:cNvPr id="200" name="Unknown.png" descr="Unknown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1506" y="9702513"/>
            <a:ext cx="3215270" cy="3213389"/>
          </a:xfrm>
          <a:prstGeom prst="rect">
            <a:avLst/>
          </a:prstGeom>
        </p:spPr>
      </p:pic>
      <p:sp>
        <p:nvSpPr>
          <p:cNvPr id="201" name="German…"/>
          <p:cNvSpPr txBox="1"/>
          <p:nvPr/>
        </p:nvSpPr>
        <p:spPr>
          <a:xfrm>
            <a:off x="4499268" y="9826864"/>
            <a:ext cx="3715005" cy="2964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70000"/>
              </a:lnSpc>
              <a:defRPr sz="6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German </a:t>
            </a:r>
          </a:p>
          <a:p>
            <a:pPr algn="l">
              <a:lnSpc>
                <a:spcPct val="70000"/>
              </a:lnSpc>
              <a:defRPr sz="6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Labour </a:t>
            </a:r>
          </a:p>
          <a:p>
            <a:pPr algn="l">
              <a:lnSpc>
                <a:spcPct val="70000"/>
              </a:lnSpc>
              <a:defRPr sz="6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Front</a:t>
            </a:r>
          </a:p>
        </p:txBody>
      </p:sp>
      <p:sp>
        <p:nvSpPr>
          <p:cNvPr id="202" name="VW - originally operated by the German Labour Front (Deutsche Arbeitsfront), A Nazi organization."/>
          <p:cNvSpPr txBox="1"/>
          <p:nvPr/>
        </p:nvSpPr>
        <p:spPr>
          <a:xfrm>
            <a:off x="12140971" y="3223688"/>
            <a:ext cx="11340088" cy="2365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b="1" sz="5200">
                <a:latin typeface="Arial"/>
                <a:ea typeface="Arial"/>
                <a:cs typeface="Arial"/>
                <a:sym typeface="Arial"/>
              </a:defRPr>
            </a:pPr>
            <a:r>
              <a:t>VW - originally operated by the German Labour Front (Deutsche Arbeitsfront), </a:t>
            </a:r>
            <a:r>
              <a:rPr i="1"/>
              <a:t>A Nazi organization.</a:t>
            </a:r>
          </a:p>
        </p:txBody>
      </p:sp>
      <p:sp>
        <p:nvSpPr>
          <p:cNvPr id="203" name="Adolf Hitler"/>
          <p:cNvSpPr/>
          <p:nvPr/>
        </p:nvSpPr>
        <p:spPr>
          <a:xfrm>
            <a:off x="1803708" y="7338004"/>
            <a:ext cx="5678363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/>
            <a:r>
              <a:t>Adolf Hitler</a:t>
            </a:r>
          </a:p>
        </p:txBody>
      </p:sp>
      <p:sp>
        <p:nvSpPr>
          <p:cNvPr id="204" name="Austrian born German politician."/>
          <p:cNvSpPr txBox="1"/>
          <p:nvPr/>
        </p:nvSpPr>
        <p:spPr>
          <a:xfrm>
            <a:off x="11776776" y="7046338"/>
            <a:ext cx="11340088" cy="841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457200">
              <a:defRPr b="1" sz="5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Austrian born German politician.</a:t>
            </a:r>
          </a:p>
        </p:txBody>
      </p:sp>
      <p:sp>
        <p:nvSpPr>
          <p:cNvPr id="205" name="Dictator of Germany from 1933 till death."/>
          <p:cNvSpPr txBox="1"/>
          <p:nvPr/>
        </p:nvSpPr>
        <p:spPr>
          <a:xfrm>
            <a:off x="11776776" y="8674012"/>
            <a:ext cx="11340088" cy="1603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457200">
              <a:defRPr b="1" sz="5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Dictator of Germany from 1933 till death.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1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Class="entr" nodeType="afterEffect" presetSubtype="1" presetID="22" grpId="2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1" dur="1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200"/>
                            </p:stCondLst>
                            <p:childTnLst>
                              <p:par>
                                <p:cTn id="13" presetClass="entr" nodeType="after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200"/>
                            </p:stCondLst>
                            <p:childTnLst>
                              <p:par>
                                <p:cTn id="18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700"/>
                            </p:stCondLst>
                            <p:childTnLst>
                              <p:par>
                                <p:cTn id="23" presetClass="entr" nodeType="afterEffect" presetSubtype="2" presetID="2" grpId="5" fill="hold">
                                  <p:stCondLst>
                                    <p:cond delay="6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2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2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2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2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25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25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6" grpId="1"/>
      <p:bldP build="whole" bldLvl="1" animBg="1" rev="0" advAuto="0" spid="199" grpId="5"/>
      <p:bldP build="whole" bldLvl="1" animBg="1" rev="0" advAuto="0" spid="201" grpId="4"/>
      <p:bldP build="whole" bldLvl="1" animBg="1" rev="0" advAuto="0" spid="203" grpId="2"/>
      <p:bldP build="whole" bldLvl="1" animBg="1" rev="0" advAuto="0" spid="200" grpId="3"/>
      <p:bldP build="whole" bldLvl="1" animBg="1" rev="0" advAuto="0" spid="204" grpId="7"/>
      <p:bldP build="whole" bldLvl="1" animBg="1" rev="0" advAuto="0" spid="205" grpId="8"/>
      <p:bldP build="whole" bldLvl="1" animBg="1" rev="0" advAuto="0" spid="202" grpId="6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roup"/>
          <p:cNvGrpSpPr/>
          <p:nvPr/>
        </p:nvGrpSpPr>
        <p:grpSpPr>
          <a:xfrm>
            <a:off x="-1938566" y="-2174629"/>
            <a:ext cx="13162912" cy="13162631"/>
            <a:chOff x="0" y="0"/>
            <a:chExt cx="13162911" cy="13162630"/>
          </a:xfrm>
        </p:grpSpPr>
        <p:grpSp>
          <p:nvGrpSpPr>
            <p:cNvPr id="209" name="Group"/>
            <p:cNvGrpSpPr/>
            <p:nvPr/>
          </p:nvGrpSpPr>
          <p:grpSpPr>
            <a:xfrm>
              <a:off x="0" y="-1"/>
              <a:ext cx="13162912" cy="13162632"/>
              <a:chOff x="0" y="0"/>
              <a:chExt cx="13162911" cy="13162630"/>
            </a:xfrm>
          </p:grpSpPr>
          <p:pic>
            <p:nvPicPr>
              <p:cNvPr id="207" name="438px-Ferdinand_Porsche.jpg" descr="438px-Ferdinand_Porsche.jp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0" t="0" r="0" b="29990"/>
              <a:stretch>
                <a:fillRect/>
              </a:stretch>
            </p:blipFill>
            <p:spPr>
              <a:xfrm>
                <a:off x="2647514" y="2599840"/>
                <a:ext cx="7867884" cy="753303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8" name="Shape"/>
              <p:cNvSpPr/>
              <p:nvPr/>
            </p:nvSpPr>
            <p:spPr>
              <a:xfrm>
                <a:off x="-1" y="0"/>
                <a:ext cx="13162913" cy="131626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0595" fill="norm" stroke="1" extrusionOk="0">
                    <a:moveTo>
                      <a:pt x="9839" y="0"/>
                    </a:moveTo>
                    <a:cubicBezTo>
                      <a:pt x="7321" y="0"/>
                      <a:pt x="4803" y="1006"/>
                      <a:pt x="2882" y="3016"/>
                    </a:cubicBezTo>
                    <a:cubicBezTo>
                      <a:pt x="-961" y="7038"/>
                      <a:pt x="-961" y="13557"/>
                      <a:pt x="2882" y="17579"/>
                    </a:cubicBezTo>
                    <a:cubicBezTo>
                      <a:pt x="6724" y="21600"/>
                      <a:pt x="12954" y="21600"/>
                      <a:pt x="16796" y="17579"/>
                    </a:cubicBezTo>
                    <a:cubicBezTo>
                      <a:pt x="20639" y="13557"/>
                      <a:pt x="20639" y="7038"/>
                      <a:pt x="16796" y="3016"/>
                    </a:cubicBezTo>
                    <a:cubicBezTo>
                      <a:pt x="14875" y="1006"/>
                      <a:pt x="12357" y="0"/>
                      <a:pt x="9839" y="0"/>
                    </a:cubicBezTo>
                    <a:close/>
                    <a:moveTo>
                      <a:pt x="9839" y="4158"/>
                    </a:moveTo>
                    <a:cubicBezTo>
                      <a:pt x="11340" y="4158"/>
                      <a:pt x="12842" y="4757"/>
                      <a:pt x="13988" y="5956"/>
                    </a:cubicBezTo>
                    <a:cubicBezTo>
                      <a:pt x="16279" y="8354"/>
                      <a:pt x="16279" y="12241"/>
                      <a:pt x="13988" y="14639"/>
                    </a:cubicBezTo>
                    <a:cubicBezTo>
                      <a:pt x="11696" y="17037"/>
                      <a:pt x="7982" y="17037"/>
                      <a:pt x="5690" y="14639"/>
                    </a:cubicBezTo>
                    <a:cubicBezTo>
                      <a:pt x="3399" y="12241"/>
                      <a:pt x="3399" y="8354"/>
                      <a:pt x="5690" y="5956"/>
                    </a:cubicBezTo>
                    <a:cubicBezTo>
                      <a:pt x="6836" y="4757"/>
                      <a:pt x="8337" y="4158"/>
                      <a:pt x="9839" y="41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210" name="Ferdinand Porsche"/>
            <p:cNvSpPr/>
            <p:nvPr/>
          </p:nvSpPr>
          <p:spPr>
            <a:xfrm>
              <a:off x="3742274" y="9512633"/>
              <a:ext cx="5678528" cy="193201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>
                <a:lnSpc>
                  <a:spcPct val="70000"/>
                </a:lnSpc>
                <a:defRPr sz="540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defRPr>
              </a:pPr>
              <a:r>
                <a:t>Ferdinand Porsche</a:t>
              </a:r>
            </a:p>
          </p:txBody>
        </p:sp>
      </p:grpSp>
      <p:pic>
        <p:nvPicPr>
          <p:cNvPr id="212" name="500.jpg.jpeg" descr="500.jpg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14583" y="-52480"/>
            <a:ext cx="23034931" cy="13820960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Rectangle"/>
          <p:cNvSpPr/>
          <p:nvPr/>
        </p:nvSpPr>
        <p:spPr>
          <a:xfrm>
            <a:off x="10272982" y="-340548"/>
            <a:ext cx="14171275" cy="14397096"/>
          </a:xfrm>
          <a:prstGeom prst="rect">
            <a:avLst/>
          </a:prstGeom>
          <a:solidFill>
            <a:srgbClr val="000000">
              <a:alpha val="60412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4" name="Founder"/>
          <p:cNvSpPr txBox="1"/>
          <p:nvPr/>
        </p:nvSpPr>
        <p:spPr>
          <a:xfrm>
            <a:off x="15720990" y="591096"/>
            <a:ext cx="7571614" cy="255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3800"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/>
            <a:r>
              <a:t>Founder</a:t>
            </a:r>
          </a:p>
        </p:txBody>
      </p:sp>
      <p:sp>
        <p:nvSpPr>
          <p:cNvPr id="215" name="Austrian born automotive engineer and founder of the Porsche AG."/>
          <p:cNvSpPr txBox="1"/>
          <p:nvPr/>
        </p:nvSpPr>
        <p:spPr>
          <a:xfrm>
            <a:off x="11776776" y="4023212"/>
            <a:ext cx="11340088" cy="1478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457200">
              <a:defRPr b="1"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Austrian born automotive engineer and founder of the Porsche AG.</a:t>
            </a:r>
          </a:p>
        </p:txBody>
      </p:sp>
      <p:sp>
        <p:nvSpPr>
          <p:cNvPr id="216" name="Best known for creating the first gasoline-electric hybrid vehicle, the Volkswagen Beetle."/>
          <p:cNvSpPr txBox="1"/>
          <p:nvPr/>
        </p:nvSpPr>
        <p:spPr>
          <a:xfrm>
            <a:off x="11776776" y="6623474"/>
            <a:ext cx="11340088" cy="2177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457200">
              <a:defRPr b="1"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Best known for creating the first gasoline-electric hybrid vehicle, the Volkswagen Beetle.</a:t>
            </a:r>
          </a:p>
        </p:txBody>
      </p:sp>
      <p:pic>
        <p:nvPicPr>
          <p:cNvPr id="217" name="Porsche-crest-History-500x189.jpg" descr="Porsche-crest-History-500x189.jpg"/>
          <p:cNvPicPr>
            <a:picLocks noChangeAspect="1"/>
          </p:cNvPicPr>
          <p:nvPr/>
        </p:nvPicPr>
        <p:blipFill>
          <a:blip r:embed="rId4">
            <a:extLst/>
          </a:blip>
          <a:srcRect l="0" t="0" r="72101" b="34625"/>
          <a:stretch>
            <a:fillRect/>
          </a:stretch>
        </p:blipFill>
        <p:spPr>
          <a:xfrm>
            <a:off x="1503857" y="9348254"/>
            <a:ext cx="3067424" cy="2717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Porsche-Symbol-700x394.png" descr="Porsche-Symbol-700x394.png"/>
          <p:cNvPicPr>
            <a:picLocks noChangeAspect="1"/>
          </p:cNvPicPr>
          <p:nvPr/>
        </p:nvPicPr>
        <p:blipFill>
          <a:blip r:embed="rId5">
            <a:extLst/>
          </a:blip>
          <a:srcRect l="25030" t="0" r="25030" b="0"/>
          <a:stretch>
            <a:fillRect/>
          </a:stretch>
        </p:blipFill>
        <p:spPr>
          <a:xfrm>
            <a:off x="5128274" y="9348254"/>
            <a:ext cx="2410825" cy="2717179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PORSCHE"/>
          <p:cNvSpPr txBox="1"/>
          <p:nvPr/>
        </p:nvSpPr>
        <p:spPr>
          <a:xfrm>
            <a:off x="2870979" y="12386290"/>
            <a:ext cx="3543986" cy="787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>
                <a:solidFill>
                  <a:srgbClr val="212121"/>
                </a:solidFill>
                <a:latin typeface="Copperplate"/>
                <a:ea typeface="Copperplate"/>
                <a:cs typeface="Copperplate"/>
                <a:sym typeface="Copperplate"/>
              </a:defRPr>
            </a:lvl1pPr>
          </a:lstStyle>
          <a:p>
            <a:pPr/>
            <a:r>
              <a:t>PORSCHE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125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50"/>
                            </p:stCondLst>
                            <p:childTnLst>
                              <p:par>
                                <p:cTn id="17" presetClass="entr" nodeType="afterEffect" presetSubtype="8" presetID="22" grpId="4" fill="hold">
                                  <p:stCondLst>
                                    <p:cond delay="6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9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850"/>
                            </p:stCondLst>
                            <p:childTnLst>
                              <p:par>
                                <p:cTn id="21" presetClass="entr" nodeType="afterEffect" presetSubtype="2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2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25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25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2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25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25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6" grpId="7"/>
      <p:bldP build="whole" bldLvl="1" animBg="1" rev="0" advAuto="0" spid="218" grpId="3"/>
      <p:bldP build="whole" bldLvl="1" animBg="1" rev="0" advAuto="0" spid="215" grpId="6"/>
      <p:bldP build="whole" bldLvl="1" animBg="1" rev="0" advAuto="0" spid="211" grpId="1"/>
      <p:bldP build="whole" bldLvl="1" animBg="1" rev="0" advAuto="0" spid="217" grpId="2"/>
      <p:bldP build="whole" bldLvl="1" animBg="1" rev="0" advAuto="0" spid="219" grpId="4"/>
      <p:bldP build="whole" bldLvl="1" animBg="1" rev="0" advAuto="0" spid="214" grpId="5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